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02" r:id="rId5"/>
    <p:sldMasterId id="2147484323" r:id="rId6"/>
  </p:sldMasterIdLst>
  <p:notesMasterIdLst>
    <p:notesMasterId r:id="rId31"/>
  </p:notesMasterIdLst>
  <p:handoutMasterIdLst>
    <p:handoutMasterId r:id="rId32"/>
  </p:handoutMasterIdLst>
  <p:sldIdLst>
    <p:sldId id="1368" r:id="rId7"/>
    <p:sldId id="1367" r:id="rId8"/>
    <p:sldId id="1318" r:id="rId9"/>
    <p:sldId id="1421" r:id="rId10"/>
    <p:sldId id="1414" r:id="rId11"/>
    <p:sldId id="1415" r:id="rId12"/>
    <p:sldId id="1416" r:id="rId13"/>
    <p:sldId id="1417" r:id="rId14"/>
    <p:sldId id="1423" r:id="rId15"/>
    <p:sldId id="1422" r:id="rId16"/>
    <p:sldId id="1424" r:id="rId17"/>
    <p:sldId id="1425" r:id="rId18"/>
    <p:sldId id="1418" r:id="rId19"/>
    <p:sldId id="1420" r:id="rId20"/>
    <p:sldId id="1427" r:id="rId21"/>
    <p:sldId id="1426" r:id="rId22"/>
    <p:sldId id="1372" r:id="rId23"/>
    <p:sldId id="1428" r:id="rId24"/>
    <p:sldId id="1429" r:id="rId25"/>
    <p:sldId id="1430" r:id="rId26"/>
    <p:sldId id="1409" r:id="rId27"/>
    <p:sldId id="1431" r:id="rId28"/>
    <p:sldId id="1433" r:id="rId29"/>
    <p:sldId id="1432" r:id="rId3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chDays 2017 Template Light" id="{A073DAE3-B461-442F-A3D3-6642BD875E45}">
          <p14:sldIdLst>
            <p14:sldId id="1368"/>
            <p14:sldId id="1367"/>
            <p14:sldId id="1318"/>
            <p14:sldId id="1421"/>
            <p14:sldId id="1414"/>
            <p14:sldId id="1415"/>
            <p14:sldId id="1416"/>
            <p14:sldId id="1417"/>
            <p14:sldId id="1423"/>
            <p14:sldId id="1422"/>
            <p14:sldId id="1424"/>
            <p14:sldId id="1425"/>
            <p14:sldId id="1418"/>
            <p14:sldId id="1420"/>
            <p14:sldId id="1427"/>
            <p14:sldId id="1426"/>
            <p14:sldId id="1372"/>
            <p14:sldId id="1428"/>
            <p14:sldId id="1429"/>
            <p14:sldId id="1430"/>
            <p14:sldId id="1409"/>
            <p14:sldId id="1431"/>
            <p14:sldId id="1433"/>
            <p14:sldId id="1432"/>
          </p14:sldIdLst>
        </p14:section>
        <p14:section name="TechDays 2017 Template Dark" id="{7AD44749-A9DD-4E23-8A1E-5A375351057F}">
          <p14:sldIdLst/>
        </p14:section>
        <p14:section name="TechDays 2017 Template Red" id="{207B9EF3-39F8-7046-896E-C31B477CBE77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2120"/>
    <a:srgbClr val="FFFFFF"/>
    <a:srgbClr val="FFF000"/>
    <a:srgbClr val="E71121"/>
    <a:srgbClr val="011690"/>
    <a:srgbClr val="011E4F"/>
    <a:srgbClr val="000000"/>
    <a:srgbClr val="001279"/>
    <a:srgbClr val="B4A0FF"/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82" autoAdjust="0"/>
    <p:restoredTop sz="93949" autoAdjust="0"/>
  </p:normalViewPr>
  <p:slideViewPr>
    <p:cSldViewPr>
      <p:cViewPr varScale="1">
        <p:scale>
          <a:sx n="81" d="100"/>
          <a:sy n="81" d="100"/>
        </p:scale>
        <p:origin x="384" y="58"/>
      </p:cViewPr>
      <p:guideLst/>
    </p:cSldViewPr>
  </p:slideViewPr>
  <p:outlineViewPr>
    <p:cViewPr>
      <p:scale>
        <a:sx n="33" d="100"/>
        <a:sy n="33" d="100"/>
      </p:scale>
      <p:origin x="0" y="-622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>
        <p:scale>
          <a:sx n="100" d="100"/>
          <a:sy n="100" d="100"/>
        </p:scale>
        <p:origin x="2448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-1" y="-11574"/>
            <a:ext cx="3520439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Worldwide Partner Conference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10/13/2017 8:20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0.png>
</file>

<file path=ppt/media/image4.jpg>
</file>

<file path=ppt/media/image5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-1" y="0"/>
            <a:ext cx="3520439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Worldwide Partner Conference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446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D10C09F-FCA1-48C8-B40D-42E1045D109E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3641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213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6108602D-D426-4C00-B215-BFA18C076426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3055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6108602D-D426-4C00-B215-BFA18C076426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8732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D10C09F-FCA1-48C8-B40D-42E1045D109E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288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2738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27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6471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227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435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D10C09F-FCA1-48C8-B40D-42E1045D109E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2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235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12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write a test for this code, it’s easy!</a:t>
            </a:r>
          </a:p>
          <a:p>
            <a:r>
              <a:rPr lang="en-US" dirty="0" smtClean="0"/>
              <a:t>Now, are we done with writing our test?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6108602D-D426-4C00-B215-BFA18C076426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538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100%!</a:t>
            </a:r>
            <a:r>
              <a:rPr lang="en-US" baseline="0" dirty="0" smtClean="0"/>
              <a:t> We’re done!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6108602D-D426-4C00-B215-BFA18C076426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470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6108602D-D426-4C00-B215-BFA18C076426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567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6108602D-D426-4C00-B215-BFA18C076426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705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6108602D-D426-4C00-B215-BFA18C076426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681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6108602D-D426-4C00-B215-BFA18C076426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036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6108602D-D426-4C00-B215-BFA18C076426}" type="datetime8">
              <a:rPr lang="en-US" smtClean="0"/>
              <a:t>10/13/2017 8:20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283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emf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35" y="-16104"/>
            <a:ext cx="12428536" cy="6996952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76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rgbClr val="011690"/>
                </a:soli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rgbClr val="011690"/>
                </a:soli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4572000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rgbClr val="000000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"/>
          <a:stretch/>
        </p:blipFill>
        <p:spPr>
          <a:xfrm>
            <a:off x="5303126" y="447"/>
            <a:ext cx="7131760" cy="699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Video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03848" y="0"/>
            <a:ext cx="7134212" cy="699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rgbClr val="000000"/>
                </a:soli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20375" y="6225824"/>
            <a:ext cx="13589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solidFill>
          <a:srgbClr val="011E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4223" cy="6994524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190068" y="791198"/>
            <a:ext cx="2743200" cy="572464"/>
          </a:xfrm>
        </p:spPr>
        <p:txBody>
          <a:bodyPr lIns="182880" tIns="146304" rIns="182880" bIns="146304" anchor="b"/>
          <a:lstStyle>
            <a:lvl1pPr marL="0" indent="0" algn="r">
              <a:buNone/>
              <a:defRPr sz="2000">
                <a:gradFill>
                  <a:gsLst>
                    <a:gs pos="14644">
                      <a:schemeClr val="tx1"/>
                    </a:gs>
                    <a:gs pos="37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#hashtag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732837" y="475557"/>
            <a:ext cx="3200431" cy="572464"/>
          </a:xfrm>
        </p:spPr>
        <p:txBody>
          <a:bodyPr lIns="182880" tIns="146304" rIns="182880" bIns="146304" anchor="t"/>
          <a:lstStyle>
            <a:lvl1pPr marL="0" indent="0" algn="r">
              <a:buNone/>
              <a:defRPr sz="2000" baseline="0">
                <a:gradFill>
                  <a:gsLst>
                    <a:gs pos="90377">
                      <a:srgbClr val="F8F8F8"/>
                    </a:gs>
                    <a:gs pos="72000">
                      <a:srgbClr val="F8F8F8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smtClean="0"/>
              <a:t>Twitter</a:t>
            </a:r>
            <a:endParaRPr lang="en-US" dirty="0"/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25678"/>
            <a:ext cx="8961438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955786"/>
            <a:ext cx="71326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68" y="565132"/>
            <a:ext cx="421340" cy="42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11E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35" y="-16104"/>
            <a:ext cx="12428536" cy="6996952"/>
          </a:xfrm>
          <a:prstGeom prst="rect">
            <a:avLst/>
          </a:prstGeom>
          <a:solidFill>
            <a:srgbClr val="E82120"/>
          </a:solidFill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13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5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904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11E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4223" cy="6994524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25678"/>
            <a:ext cx="8961438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955786"/>
            <a:ext cx="71326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9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  <p:sp>
        <p:nvSpPr>
          <p:cNvPr id="22" name="Text Placeholder 4"/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190068" y="791198"/>
            <a:ext cx="2743200" cy="572464"/>
          </a:xfrm>
        </p:spPr>
        <p:txBody>
          <a:bodyPr lIns="182880" tIns="146304" rIns="182880" bIns="146304" anchor="b"/>
          <a:lstStyle>
            <a:lvl1pPr marL="0" indent="0" algn="r">
              <a:buNone/>
              <a:defRPr sz="2000">
                <a:gradFill>
                  <a:gsLst>
                    <a:gs pos="14644">
                      <a:schemeClr val="tx1"/>
                    </a:gs>
                    <a:gs pos="37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#hashtag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732837" y="475557"/>
            <a:ext cx="3200431" cy="572464"/>
          </a:xfrm>
        </p:spPr>
        <p:txBody>
          <a:bodyPr lIns="182880" tIns="146304" rIns="182880" bIns="146304" anchor="t"/>
          <a:lstStyle>
            <a:lvl1pPr marL="0" indent="0" algn="r">
              <a:buNone/>
              <a:defRPr sz="2000" baseline="0">
                <a:gradFill>
                  <a:gsLst>
                    <a:gs pos="90377">
                      <a:srgbClr val="F8F8F8"/>
                    </a:gs>
                    <a:gs pos="72000">
                      <a:srgbClr val="F8F8F8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smtClean="0"/>
              <a:t>Twitter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68" y="565132"/>
            <a:ext cx="421340" cy="42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561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342900" indent="-342900">
              <a:buFont typeface="Arial" charset="0"/>
              <a:buChar char="•"/>
              <a:defRPr sz="2400"/>
            </a:lvl2pPr>
            <a:lvl3pPr marL="571500" indent="-342900">
              <a:buFont typeface="Arial" charset="0"/>
              <a:buChar char="•"/>
              <a:defRPr/>
            </a:lvl3pPr>
            <a:lvl4pPr marL="742950" indent="-285750">
              <a:buFont typeface="Arial" charset="0"/>
              <a:buChar char="•"/>
              <a:defRPr/>
            </a:lvl4pPr>
            <a:lvl5pPr marL="971550" indent="-285750"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75070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2298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07066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73212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4011153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516488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4572000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"/>
          <a:stretch/>
        </p:blipFill>
        <p:spPr>
          <a:xfrm>
            <a:off x="5303126" y="447"/>
            <a:ext cx="7131760" cy="699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35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03848" y="0"/>
            <a:ext cx="7134212" cy="699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811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20375" y="6225824"/>
            <a:ext cx="1358900" cy="2921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25678"/>
            <a:ext cx="8961438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955786"/>
            <a:ext cx="71326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rgbClr val="011690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190068" y="791198"/>
            <a:ext cx="2743200" cy="572464"/>
          </a:xfrm>
        </p:spPr>
        <p:txBody>
          <a:bodyPr lIns="182880" tIns="146304" rIns="182880" bIns="146304" anchor="b"/>
          <a:lstStyle>
            <a:lvl1pPr marL="0" indent="0" algn="r">
              <a:buNone/>
              <a:defRPr sz="2000">
                <a:solidFill>
                  <a:srgbClr val="011690"/>
                </a:soli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#hashtag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732837" y="475557"/>
            <a:ext cx="3200431" cy="572464"/>
          </a:xfrm>
        </p:spPr>
        <p:txBody>
          <a:bodyPr lIns="182880" tIns="146304" rIns="182880" bIns="146304" anchor="t"/>
          <a:lstStyle>
            <a:lvl1pPr marL="0" indent="0" algn="r">
              <a:buNone/>
              <a:defRPr sz="2000" baseline="0">
                <a:solidFill>
                  <a:srgbClr val="011690"/>
                </a:soli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37155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08174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823501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2139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3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457200" y="1703292"/>
            <a:ext cx="11522075" cy="2784570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>
          <a:xfrm>
            <a:off x="457237" y="479425"/>
            <a:ext cx="11522038" cy="733424"/>
          </a:xfrm>
        </p:spPr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2391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4224" cy="6994525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13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5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0"/>
            <a:ext cx="1242422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25678"/>
            <a:ext cx="8961438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955786"/>
            <a:ext cx="71326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3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  <p:sp>
        <p:nvSpPr>
          <p:cNvPr id="11" name="Text Placeholder 4"/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190068" y="791198"/>
            <a:ext cx="2743200" cy="572464"/>
          </a:xfrm>
        </p:spPr>
        <p:txBody>
          <a:bodyPr lIns="182880" tIns="146304" rIns="182880" bIns="146304" anchor="b"/>
          <a:lstStyle>
            <a:lvl1pPr marL="0" indent="0" algn="r">
              <a:buNone/>
              <a:defRPr sz="2000">
                <a:gradFill>
                  <a:gsLst>
                    <a:gs pos="14644">
                      <a:schemeClr val="tx1"/>
                    </a:gs>
                    <a:gs pos="37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#hashtag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732837" y="475557"/>
            <a:ext cx="3200431" cy="572464"/>
          </a:xfrm>
        </p:spPr>
        <p:txBody>
          <a:bodyPr lIns="182880" tIns="146304" rIns="182880" bIns="146304" anchor="t"/>
          <a:lstStyle>
            <a:lvl1pPr marL="0" indent="0" algn="r">
              <a:buNone/>
              <a:defRPr sz="2000" baseline="0">
                <a:gradFill>
                  <a:gsLst>
                    <a:gs pos="90377">
                      <a:srgbClr val="F8F8F8"/>
                    </a:gs>
                    <a:gs pos="72000">
                      <a:srgbClr val="F8F8F8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smtClean="0"/>
              <a:t>Twitter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68" y="565132"/>
            <a:ext cx="421340" cy="42134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342900" indent="-342900">
              <a:buFont typeface="Arial" charset="0"/>
              <a:buChar char="•"/>
              <a:defRPr sz="2400"/>
            </a:lvl2pPr>
            <a:lvl3pPr marL="571500" indent="-342900">
              <a:buFont typeface="Arial" charset="0"/>
              <a:buChar char="•"/>
              <a:defRPr/>
            </a:lvl3pPr>
            <a:lvl4pPr marL="742950" indent="-285750">
              <a:buFont typeface="Arial" charset="0"/>
              <a:buChar char="•"/>
              <a:defRPr/>
            </a:lvl4pPr>
            <a:lvl5pPr marL="971550" indent="-285750"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solidFill>
                  <a:srgbClr val="011690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4572000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"/>
          <a:stretch/>
        </p:blipFill>
        <p:spPr>
          <a:xfrm>
            <a:off x="5303126" y="447"/>
            <a:ext cx="7131760" cy="699998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03848" y="0"/>
            <a:ext cx="7134212" cy="6999979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457200" y="1703292"/>
            <a:ext cx="11522075" cy="2784570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>
          <a:xfrm>
            <a:off x="457237" y="479425"/>
            <a:ext cx="11522038" cy="733424"/>
          </a:xfrm>
        </p:spPr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solidFill>
                  <a:srgbClr val="011690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3575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11690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3575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11690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1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00" r:id="rId2"/>
    <p:sldLayoutId id="2147484322" r:id="rId3"/>
    <p:sldLayoutId id="2147484295" r:id="rId4"/>
    <p:sldLayoutId id="2147484240" r:id="rId5"/>
    <p:sldLayoutId id="2147484296" r:id="rId6"/>
    <p:sldLayoutId id="2147484241" r:id="rId7"/>
    <p:sldLayoutId id="2147484297" r:id="rId8"/>
    <p:sldLayoutId id="2147484244" r:id="rId9"/>
    <p:sldLayoutId id="2147484298" r:id="rId10"/>
    <p:sldLayoutId id="2147484245" r:id="rId11"/>
    <p:sldLayoutId id="2147484247" r:id="rId12"/>
    <p:sldLayoutId id="2147484249" r:id="rId13"/>
    <p:sldLayoutId id="2147484301" r:id="rId14"/>
    <p:sldLayoutId id="2147484251" r:id="rId15"/>
    <p:sldLayoutId id="2147484254" r:id="rId16"/>
    <p:sldLayoutId id="2147484260" r:id="rId17"/>
    <p:sldLayoutId id="2147484299" r:id="rId18"/>
    <p:sldLayoutId id="2147484263" r:id="rId19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4199" y="0"/>
            <a:ext cx="957169" cy="5766966"/>
            <a:chOff x="12614199" y="0"/>
            <a:chExt cx="957169" cy="5766966"/>
          </a:xfrm>
        </p:grpSpPr>
        <p:grpSp>
          <p:nvGrpSpPr>
            <p:cNvPr id="22" name="Group 21"/>
            <p:cNvGrpSpPr/>
            <p:nvPr userDrawn="1"/>
          </p:nvGrpSpPr>
          <p:grpSpPr>
            <a:xfrm>
              <a:off x="12614199" y="0"/>
              <a:ext cx="957169" cy="5720411"/>
              <a:chOff x="12614199" y="0"/>
              <a:chExt cx="957169" cy="5720411"/>
            </a:xfrm>
          </p:grpSpPr>
          <p:grpSp>
            <p:nvGrpSpPr>
              <p:cNvPr id="23" name="Group 22"/>
              <p:cNvGrpSpPr/>
              <p:nvPr userDrawn="1"/>
            </p:nvGrpSpPr>
            <p:grpSpPr>
              <a:xfrm rot="5400000">
                <a:off x="11576884" y="1040118"/>
                <a:ext cx="2708636" cy="634005"/>
                <a:chOff x="1581150" y="4543426"/>
                <a:chExt cx="2708636" cy="634005"/>
              </a:xfrm>
            </p:grpSpPr>
            <p:sp>
              <p:nvSpPr>
                <p:cNvPr id="30" name="Rectangle 29"/>
                <p:cNvSpPr/>
                <p:nvPr userDrawn="1"/>
              </p:nvSpPr>
              <p:spPr bwMode="auto">
                <a:xfrm>
                  <a:off x="1586734" y="4543428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1" name="Rectangle 30"/>
                <p:cNvSpPr/>
                <p:nvPr userDrawn="1"/>
              </p:nvSpPr>
              <p:spPr bwMode="auto">
                <a:xfrm>
                  <a:off x="1581150" y="4887665"/>
                  <a:ext cx="869930" cy="289766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50 G:20 B:90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2" name="Rectangle 31"/>
                <p:cNvSpPr/>
                <p:nvPr userDrawn="1"/>
              </p:nvSpPr>
              <p:spPr bwMode="auto">
                <a:xfrm>
                  <a:off x="3419856" y="4543426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2498744" y="4882896"/>
                  <a:ext cx="869930" cy="289766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Magenta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180 G:0 B:158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5"/>
                  <a:ext cx="869930" cy="289766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solidFill>
                    <a:schemeClr val="bg1">
                      <a:alpha val="2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66272">
                            <a:srgbClr val="000000"/>
                          </a:gs>
                          <a:gs pos="44000">
                            <a:srgbClr val="000000"/>
                          </a:gs>
                        </a:gsLst>
                        <a:lin ang="5400000" scaled="1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gradFill>
                        <a:gsLst>
                          <a:gs pos="66272">
                            <a:srgbClr val="000000"/>
                          </a:gs>
                          <a:gs pos="44000">
                            <a:srgbClr val="000000"/>
                          </a:gs>
                        </a:gsLst>
                        <a:lin ang="5400000" scaled="1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R:234 G:234 B:234</a:t>
                  </a: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498745" y="4543428"/>
                  <a:ext cx="869930" cy="289766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Blue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R:0 G:32 B:80</a:t>
                  </a:r>
                </a:p>
              </p:txBody>
            </p:sp>
          </p:grpSp>
          <p:sp>
            <p:nvSpPr>
              <p:cNvPr id="25" name="TextBox 24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7692">
                          <a:schemeClr val="bg1"/>
                        </a:gs>
                        <a:gs pos="17000">
                          <a:schemeClr val="bg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26" name="TextBox 25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84615">
                          <a:schemeClr val="bg1"/>
                        </a:gs>
                        <a:gs pos="75000">
                          <a:schemeClr val="bg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84615">
                          <a:schemeClr val="bg1"/>
                        </a:gs>
                        <a:gs pos="75000">
                          <a:schemeClr val="bg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84615">
                        <a:schemeClr val="bg1"/>
                      </a:gs>
                      <a:gs pos="75000">
                        <a:schemeClr val="bg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8" name="Rectangle 17"/>
            <p:cNvSpPr/>
            <p:nvPr userDrawn="1"/>
          </p:nvSpPr>
          <p:spPr bwMode="auto">
            <a:xfrm rot="5400000">
              <a:off x="12328887" y="4272718"/>
              <a:ext cx="869930" cy="289766"/>
            </a:xfrm>
            <a:prstGeom prst="rect">
              <a:avLst/>
            </a:prstGeom>
            <a:solidFill>
              <a:srgbClr val="00188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Mid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R:0</a:t>
              </a:r>
              <a:r>
                <a:rPr lang="en-US" sz="500" baseline="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G:24 B:143</a:t>
              </a:r>
              <a:endParaRPr lang="en-US" sz="500" dirty="0">
                <a:gradFill>
                  <a:gsLst>
                    <a:gs pos="18584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Rectangle 18"/>
            <p:cNvSpPr/>
            <p:nvPr userDrawn="1"/>
          </p:nvSpPr>
          <p:spPr bwMode="auto">
            <a:xfrm rot="5400000">
              <a:off x="12328887" y="5187118"/>
              <a:ext cx="869930" cy="289766"/>
            </a:xfrm>
            <a:prstGeom prst="rect">
              <a:avLst/>
            </a:prstGeom>
            <a:solidFill>
              <a:srgbClr val="107C1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Green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 G:124 B:16</a:t>
              </a:r>
            </a:p>
          </p:txBody>
        </p:sp>
        <p:sp>
          <p:nvSpPr>
            <p:cNvPr id="20" name="Rectangle 19"/>
            <p:cNvSpPr/>
            <p:nvPr userDrawn="1"/>
          </p:nvSpPr>
          <p:spPr bwMode="auto">
            <a:xfrm rot="5400000">
              <a:off x="12328886" y="3353996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rPr>
                <a:t>R:0</a:t>
              </a:r>
              <a:r>
                <a:rPr lang="en-US" sz="500" baseline="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rPr>
                <a:t> G:188 B:242</a:t>
              </a:r>
              <a:endParaRPr lang="en-US" sz="500" dirty="0">
                <a:gradFill>
                  <a:gsLst>
                    <a:gs pos="66272">
                      <a:srgbClr val="000000"/>
                    </a:gs>
                    <a:gs pos="44000">
                      <a:srgbClr val="000000"/>
                    </a:gs>
                  </a:gsLst>
                  <a:lin ang="5400000" scaled="1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99368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1" r:id="rId1"/>
    <p:sldLayoutId id="2147484320" r:id="rId2"/>
    <p:sldLayoutId id="2147484303" r:id="rId3"/>
    <p:sldLayoutId id="2147484304" r:id="rId4"/>
    <p:sldLayoutId id="2147484305" r:id="rId5"/>
    <p:sldLayoutId id="2147484306" r:id="rId6"/>
    <p:sldLayoutId id="2147484307" r:id="rId7"/>
    <p:sldLayoutId id="2147484308" r:id="rId8"/>
    <p:sldLayoutId id="2147484309" r:id="rId9"/>
    <p:sldLayoutId id="2147484310" r:id="rId10"/>
    <p:sldLayoutId id="2147484311" r:id="rId11"/>
    <p:sldLayoutId id="2147484313" r:id="rId12"/>
    <p:sldLayoutId id="2147484316" r:id="rId13"/>
    <p:sldLayoutId id="2147484317" r:id="rId14"/>
    <p:sldLayoutId id="2147484318" r:id="rId15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rgbClr val="E8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4199" y="0"/>
            <a:ext cx="957169" cy="5766966"/>
            <a:chOff x="12614199" y="0"/>
            <a:chExt cx="957169" cy="5766966"/>
          </a:xfrm>
        </p:grpSpPr>
        <p:grpSp>
          <p:nvGrpSpPr>
            <p:cNvPr id="22" name="Group 21"/>
            <p:cNvGrpSpPr/>
            <p:nvPr userDrawn="1"/>
          </p:nvGrpSpPr>
          <p:grpSpPr>
            <a:xfrm>
              <a:off x="12614199" y="0"/>
              <a:ext cx="957169" cy="5720411"/>
              <a:chOff x="12614199" y="0"/>
              <a:chExt cx="957169" cy="5720411"/>
            </a:xfrm>
          </p:grpSpPr>
          <p:grpSp>
            <p:nvGrpSpPr>
              <p:cNvPr id="23" name="Group 22"/>
              <p:cNvGrpSpPr/>
              <p:nvPr userDrawn="1"/>
            </p:nvGrpSpPr>
            <p:grpSpPr>
              <a:xfrm rot="5400000">
                <a:off x="11576884" y="1040118"/>
                <a:ext cx="2708636" cy="634005"/>
                <a:chOff x="1581150" y="4543426"/>
                <a:chExt cx="2708636" cy="634005"/>
              </a:xfrm>
            </p:grpSpPr>
            <p:sp>
              <p:nvSpPr>
                <p:cNvPr id="30" name="Rectangle 29"/>
                <p:cNvSpPr/>
                <p:nvPr userDrawn="1"/>
              </p:nvSpPr>
              <p:spPr bwMode="auto">
                <a:xfrm>
                  <a:off x="1586734" y="4543428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1" name="Rectangle 30"/>
                <p:cNvSpPr/>
                <p:nvPr userDrawn="1"/>
              </p:nvSpPr>
              <p:spPr bwMode="auto">
                <a:xfrm>
                  <a:off x="1581150" y="4887665"/>
                  <a:ext cx="869930" cy="289766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50 G:20 B:90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2" name="Rectangle 31"/>
                <p:cNvSpPr/>
                <p:nvPr userDrawn="1"/>
              </p:nvSpPr>
              <p:spPr bwMode="auto">
                <a:xfrm>
                  <a:off x="3419856" y="4543426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2498744" y="4882896"/>
                  <a:ext cx="869930" cy="289766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Magenta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180 G:0 B:158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5"/>
                  <a:ext cx="869930" cy="289766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solidFill>
                    <a:schemeClr val="bg1">
                      <a:alpha val="2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66272">
                            <a:srgbClr val="000000"/>
                          </a:gs>
                          <a:gs pos="44000">
                            <a:srgbClr val="000000"/>
                          </a:gs>
                        </a:gsLst>
                        <a:lin ang="5400000" scaled="1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gradFill>
                        <a:gsLst>
                          <a:gs pos="66272">
                            <a:srgbClr val="000000"/>
                          </a:gs>
                          <a:gs pos="44000">
                            <a:srgbClr val="000000"/>
                          </a:gs>
                        </a:gsLst>
                        <a:lin ang="5400000" scaled="1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R:234 G:234 B:234</a:t>
                  </a: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498745" y="4543428"/>
                  <a:ext cx="869930" cy="289766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Blue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R:0 G:32 B:80</a:t>
                  </a:r>
                </a:p>
              </p:txBody>
            </p:sp>
          </p:grpSp>
          <p:sp>
            <p:nvSpPr>
              <p:cNvPr id="25" name="TextBox 24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7692">
                          <a:schemeClr val="bg1"/>
                        </a:gs>
                        <a:gs pos="17000">
                          <a:schemeClr val="bg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26" name="TextBox 25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84615">
                          <a:schemeClr val="bg1"/>
                        </a:gs>
                        <a:gs pos="75000">
                          <a:schemeClr val="bg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84615">
                          <a:schemeClr val="bg1"/>
                        </a:gs>
                        <a:gs pos="75000">
                          <a:schemeClr val="bg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84615">
                        <a:schemeClr val="bg1"/>
                      </a:gs>
                      <a:gs pos="75000">
                        <a:schemeClr val="bg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8" name="Rectangle 17"/>
            <p:cNvSpPr/>
            <p:nvPr userDrawn="1"/>
          </p:nvSpPr>
          <p:spPr bwMode="auto">
            <a:xfrm rot="5400000">
              <a:off x="12328887" y="4272718"/>
              <a:ext cx="869930" cy="289766"/>
            </a:xfrm>
            <a:prstGeom prst="rect">
              <a:avLst/>
            </a:prstGeom>
            <a:solidFill>
              <a:srgbClr val="00188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Mid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R:0</a:t>
              </a:r>
              <a:r>
                <a:rPr lang="en-US" sz="500" baseline="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G:24 B:143</a:t>
              </a:r>
              <a:endParaRPr lang="en-US" sz="500" dirty="0">
                <a:gradFill>
                  <a:gsLst>
                    <a:gs pos="18584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Rectangle 18"/>
            <p:cNvSpPr/>
            <p:nvPr userDrawn="1"/>
          </p:nvSpPr>
          <p:spPr bwMode="auto">
            <a:xfrm rot="5400000">
              <a:off x="12328887" y="5187118"/>
              <a:ext cx="869930" cy="289766"/>
            </a:xfrm>
            <a:prstGeom prst="rect">
              <a:avLst/>
            </a:prstGeom>
            <a:solidFill>
              <a:srgbClr val="107C1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Green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 G:124 B:16</a:t>
              </a:r>
            </a:p>
          </p:txBody>
        </p:sp>
        <p:sp>
          <p:nvSpPr>
            <p:cNvPr id="20" name="Rectangle 19"/>
            <p:cNvSpPr/>
            <p:nvPr userDrawn="1"/>
          </p:nvSpPr>
          <p:spPr bwMode="auto">
            <a:xfrm rot="5400000">
              <a:off x="12328886" y="3353996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rPr>
                <a:t>R:0</a:t>
              </a:r>
              <a:r>
                <a:rPr lang="en-US" sz="500" baseline="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rPr>
                <a:t> G:188 B:242</a:t>
              </a:r>
              <a:endParaRPr lang="en-US" sz="500" dirty="0">
                <a:gradFill>
                  <a:gsLst>
                    <a:gs pos="66272">
                      <a:srgbClr val="000000"/>
                    </a:gs>
                    <a:gs pos="44000">
                      <a:srgbClr val="000000"/>
                    </a:gs>
                  </a:gsLst>
                  <a:lin ang="5400000" scaled="1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68775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4" r:id="rId1"/>
    <p:sldLayoutId id="2147484325" r:id="rId2"/>
    <p:sldLayoutId id="2147484326" r:id="rId3"/>
    <p:sldLayoutId id="2147484327" r:id="rId4"/>
    <p:sldLayoutId id="2147484328" r:id="rId5"/>
    <p:sldLayoutId id="2147484329" r:id="rId6"/>
    <p:sldLayoutId id="2147484330" r:id="rId7"/>
    <p:sldLayoutId id="2147484331" r:id="rId8"/>
    <p:sldLayoutId id="2147484332" r:id="rId9"/>
    <p:sldLayoutId id="2147484333" r:id="rId10"/>
    <p:sldLayoutId id="2147484334" r:id="rId11"/>
    <p:sldLayoutId id="2147484335" r:id="rId12"/>
    <p:sldLayoutId id="2147484336" r:id="rId13"/>
    <p:sldLayoutId id="2147484337" r:id="rId14"/>
    <p:sldLayoutId id="2147484338" r:id="rId15"/>
    <p:sldLayoutId id="2147484339" r:id="rId16"/>
    <p:sldLayoutId id="2147484340" r:id="rId1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tryker-mutator.github.io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23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930" y="796945"/>
            <a:ext cx="11220614" cy="5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21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74"/>
          <a:stretch/>
        </p:blipFill>
        <p:spPr>
          <a:xfrm>
            <a:off x="2577997" y="861934"/>
            <a:ext cx="7280480" cy="5270657"/>
          </a:xfrm>
          <a:prstGeom prst="rect">
            <a:avLst/>
          </a:prstGeom>
          <a:ln w="12700"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427715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smtClean="0"/>
              <a:t>Mutation testing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4158800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Mutation testing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77003" y="1212849"/>
            <a:ext cx="11887200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Testing your tests	</a:t>
            </a:r>
          </a:p>
          <a:p>
            <a:pPr lvl="1"/>
            <a:r>
              <a:rPr lang="en-US" dirty="0" smtClean="0"/>
              <a:t>Mutate source code to generate </a:t>
            </a:r>
            <a:r>
              <a:rPr lang="en-US" b="1" dirty="0" smtClean="0"/>
              <a:t>mutants</a:t>
            </a:r>
          </a:p>
          <a:p>
            <a:pPr lvl="1"/>
            <a:r>
              <a:rPr lang="en-US" dirty="0" smtClean="0"/>
              <a:t>Run the tests to see if they still pass			</a:t>
            </a:r>
          </a:p>
          <a:p>
            <a:pPr lvl="1"/>
            <a:r>
              <a:rPr lang="en-US" dirty="0" smtClean="0"/>
              <a:t>Did any tests fail? Good! The mutant has been </a:t>
            </a:r>
            <a:r>
              <a:rPr lang="en-US" b="1" dirty="0" smtClean="0"/>
              <a:t>killed</a:t>
            </a:r>
          </a:p>
          <a:p>
            <a:pPr lvl="1"/>
            <a:r>
              <a:rPr lang="en-US" dirty="0" smtClean="0"/>
              <a:t>No tests failed? The mutant </a:t>
            </a:r>
            <a:r>
              <a:rPr lang="en-US" b="1" dirty="0" smtClean="0"/>
              <a:t>survived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28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Mutators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8138338"/>
              </p:ext>
            </p:extLst>
          </p:nvPr>
        </p:nvGraphicFramePr>
        <p:xfrm>
          <a:off x="2073929" y="1409030"/>
          <a:ext cx="8290984" cy="2995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45492">
                  <a:extLst>
                    <a:ext uri="{9D8B030D-6E8A-4147-A177-3AD203B41FA5}">
                      <a16:colId xmlns:a16="http://schemas.microsoft.com/office/drawing/2014/main" val="2822032857"/>
                    </a:ext>
                  </a:extLst>
                </a:gridCol>
                <a:gridCol w="4145492">
                  <a:extLst>
                    <a:ext uri="{9D8B030D-6E8A-4147-A177-3AD203B41FA5}">
                      <a16:colId xmlns:a16="http://schemas.microsoft.com/office/drawing/2014/main" val="22212271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Original code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Mutated code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649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 &gt; b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 &lt; b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700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r>
                        <a:rPr lang="en-US" baseline="0" dirty="0" smtClean="0"/>
                        <a:t> &gt; b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 &gt;= b</a:t>
                      </a:r>
                      <a:endParaRPr lang="nl-NL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676172"/>
                  </a:ext>
                </a:extLst>
              </a:tr>
              <a:tr h="399648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</a:t>
                      </a:r>
                      <a:r>
                        <a:rPr lang="en-US" baseline="0" dirty="0" smtClean="0"/>
                        <a:t> == b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</a:t>
                      </a:r>
                      <a:r>
                        <a:rPr lang="en-US" baseline="0" dirty="0" smtClean="0"/>
                        <a:t> != b</a:t>
                      </a:r>
                      <a:endParaRPr lang="nl-NL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504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if (a</a:t>
                      </a:r>
                      <a:r>
                        <a:rPr lang="en-US" baseline="0" dirty="0" smtClean="0"/>
                        <a:t> == b)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if (true</a:t>
                      </a:r>
                      <a:r>
                        <a:rPr lang="en-US" baseline="0" dirty="0" smtClean="0"/>
                        <a:t>)</a:t>
                      </a:r>
                      <a:endParaRPr lang="nl-NL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673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i</a:t>
                      </a:r>
                      <a:r>
                        <a:rPr lang="en-US" dirty="0" smtClean="0"/>
                        <a:t>++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</a:t>
                      </a:r>
                      <a:r>
                        <a:rPr lang="en-US" dirty="0" smtClean="0"/>
                        <a:t>--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493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var</a:t>
                      </a:r>
                      <a:r>
                        <a:rPr lang="en-US" baseline="0" dirty="0" smtClean="0"/>
                        <a:t> list = [‘Hello’, ‘</a:t>
                      </a:r>
                      <a:r>
                        <a:rPr lang="en-US" baseline="0" dirty="0" err="1" smtClean="0"/>
                        <a:t>TechDays</a:t>
                      </a:r>
                      <a:r>
                        <a:rPr lang="en-US" baseline="0" dirty="0" smtClean="0"/>
                        <a:t>!’]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var</a:t>
                      </a:r>
                      <a:r>
                        <a:rPr lang="en-US" dirty="0" smtClean="0"/>
                        <a:t> list = [ ]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253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 </a:t>
                      </a:r>
                      <a:r>
                        <a:rPr lang="en-US" dirty="0" err="1" smtClean="0"/>
                        <a:t>doThings</a:t>
                      </a:r>
                      <a:r>
                        <a:rPr lang="en-US" dirty="0" smtClean="0"/>
                        <a:t>() { ……. }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function </a:t>
                      </a:r>
                      <a:r>
                        <a:rPr lang="en-US" dirty="0" err="1" smtClean="0"/>
                        <a:t>doThings</a:t>
                      </a:r>
                      <a:r>
                        <a:rPr lang="en-US" dirty="0" smtClean="0"/>
                        <a:t>()</a:t>
                      </a:r>
                      <a:r>
                        <a:rPr lang="en-US" baseline="0" dirty="0" smtClean="0"/>
                        <a:t> {</a:t>
                      </a:r>
                      <a:r>
                        <a:rPr lang="en-US" dirty="0" smtClean="0"/>
                        <a:t> }</a:t>
                      </a:r>
                      <a:endParaRPr lang="nl-NL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109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287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Available frameworks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896388"/>
              </p:ext>
            </p:extLst>
          </p:nvPr>
        </p:nvGraphicFramePr>
        <p:xfrm>
          <a:off x="2073929" y="1409030"/>
          <a:ext cx="8290984" cy="262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45492">
                  <a:extLst>
                    <a:ext uri="{9D8B030D-6E8A-4147-A177-3AD203B41FA5}">
                      <a16:colId xmlns:a16="http://schemas.microsoft.com/office/drawing/2014/main" val="2822032857"/>
                    </a:ext>
                  </a:extLst>
                </a:gridCol>
                <a:gridCol w="4145492">
                  <a:extLst>
                    <a:ext uri="{9D8B030D-6E8A-4147-A177-3AD203B41FA5}">
                      <a16:colId xmlns:a16="http://schemas.microsoft.com/office/drawing/2014/main" val="22212271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Use case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Framework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649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JavaScript/</a:t>
                      </a:r>
                      <a:r>
                        <a:rPr lang="en-US" dirty="0" err="1" smtClean="0"/>
                        <a:t>TypeScript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Stryker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700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Java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PITest</a:t>
                      </a:r>
                      <a:endParaRPr lang="nl-NL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676172"/>
                  </a:ext>
                </a:extLst>
              </a:tr>
              <a:tr h="399648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Ruby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Mutant</a:t>
                      </a:r>
                      <a:endParaRPr lang="nl-NL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504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PHP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Humbug or Infection</a:t>
                      </a:r>
                      <a:r>
                        <a:rPr lang="en-US" baseline="0" dirty="0" smtClean="0"/>
                        <a:t> PHP</a:t>
                      </a:r>
                      <a:endParaRPr lang="nl-NL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673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LLVM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Mull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493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C#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VisualMutator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2535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38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smtClean="0"/>
              <a:t>Stryker</a:t>
            </a:r>
            <a:endParaRPr lang="en-US" sz="7200" dirty="0"/>
          </a:p>
        </p:txBody>
      </p:sp>
      <p:sp>
        <p:nvSpPr>
          <p:cNvPr id="3" name="Title 16"/>
          <p:cNvSpPr txBox="1">
            <a:spLocks/>
          </p:cNvSpPr>
          <p:nvPr/>
        </p:nvSpPr>
        <p:spPr>
          <a:xfrm>
            <a:off x="266526" y="3287642"/>
            <a:ext cx="11889564" cy="4616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200" b="0" kern="1200" cap="none" spc="-100" baseline="0">
                <a:ln w="3175">
                  <a:noFill/>
                </a:ln>
                <a:solidFill>
                  <a:srgbClr val="01169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000" i="1" dirty="0" smtClean="0">
                <a:solidFill>
                  <a:schemeClr val="accent4"/>
                </a:solidFill>
                <a:latin typeface="+mn-lt"/>
              </a:rPr>
              <a:t>William Stryker: Mutants serve their </a:t>
            </a:r>
            <a:r>
              <a:rPr lang="en-US" sz="2000" i="1" dirty="0">
                <a:solidFill>
                  <a:schemeClr val="accent4"/>
                </a:solidFill>
                <a:latin typeface="+mn-lt"/>
              </a:rPr>
              <a:t>purpose... </a:t>
            </a:r>
            <a:r>
              <a:rPr lang="en-US" sz="2000" i="1" dirty="0" smtClean="0">
                <a:solidFill>
                  <a:schemeClr val="accent4"/>
                </a:solidFill>
                <a:latin typeface="+mn-lt"/>
              </a:rPr>
              <a:t> as </a:t>
            </a:r>
            <a:r>
              <a:rPr lang="en-US" sz="2000" i="1" dirty="0">
                <a:solidFill>
                  <a:schemeClr val="accent4"/>
                </a:solidFill>
                <a:latin typeface="+mn-lt"/>
              </a:rPr>
              <a:t>long as they can be controlled</a:t>
            </a:r>
          </a:p>
        </p:txBody>
      </p:sp>
    </p:spTree>
    <p:extLst>
      <p:ext uri="{BB962C8B-B14F-4D97-AF65-F5344CB8AC3E}">
        <p14:creationId xmlns:p14="http://schemas.microsoft.com/office/powerpoint/2010/main" val="11314549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Modern web development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74638" y="1212849"/>
            <a:ext cx="11887200" cy="4124206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buFont typeface="+mj-lt"/>
              <a:buAutoNum type="arabicPeriod"/>
            </a:pPr>
            <a:r>
              <a:rPr lang="en-US" dirty="0"/>
              <a:t>Language? </a:t>
            </a:r>
            <a:r>
              <a:rPr lang="en-US" i="1" dirty="0" smtClean="0"/>
              <a:t>JavaScript, </a:t>
            </a:r>
            <a:r>
              <a:rPr lang="en-US" i="1" dirty="0" err="1"/>
              <a:t>TypeScript</a:t>
            </a:r>
            <a:r>
              <a:rPr lang="en-US" i="1" dirty="0"/>
              <a:t>, Babel, Flow, </a:t>
            </a:r>
            <a:r>
              <a:rPr lang="en-US" i="1" dirty="0" smtClean="0"/>
              <a:t>...</a:t>
            </a:r>
          </a:p>
          <a:p>
            <a:pPr marL="742950" indent="-742950">
              <a:buFont typeface="+mj-lt"/>
              <a:buAutoNum type="arabicPeriod"/>
            </a:pPr>
            <a:r>
              <a:rPr lang="sv-SE" dirty="0"/>
              <a:t>Build system? </a:t>
            </a:r>
            <a:r>
              <a:rPr lang="sv-SE" i="1" dirty="0"/>
              <a:t>Npm, Grunt, Gulp, Webpack, </a:t>
            </a:r>
            <a:r>
              <a:rPr lang="sv-SE" i="1" dirty="0" smtClean="0"/>
              <a:t>...</a:t>
            </a:r>
            <a:endParaRPr lang="en-US" i="1" dirty="0" smtClean="0"/>
          </a:p>
          <a:p>
            <a:pPr marL="742950" indent="-742950">
              <a:buFont typeface="+mj-lt"/>
              <a:buAutoNum type="arabicPeriod"/>
            </a:pPr>
            <a:r>
              <a:rPr lang="nl-NL" dirty="0"/>
              <a:t>Module </a:t>
            </a:r>
            <a:r>
              <a:rPr lang="nl-NL" dirty="0" err="1"/>
              <a:t>loader</a:t>
            </a:r>
            <a:r>
              <a:rPr lang="nl-NL" dirty="0"/>
              <a:t>? </a:t>
            </a:r>
            <a:r>
              <a:rPr lang="nl-NL" i="1" dirty="0" err="1"/>
              <a:t>Webpack</a:t>
            </a:r>
            <a:r>
              <a:rPr lang="nl-NL" i="1" dirty="0"/>
              <a:t>, </a:t>
            </a:r>
            <a:r>
              <a:rPr lang="nl-NL" i="1" dirty="0" err="1"/>
              <a:t>SystemJS</a:t>
            </a:r>
            <a:r>
              <a:rPr lang="nl-NL" i="1" dirty="0"/>
              <a:t>, ...</a:t>
            </a:r>
          </a:p>
          <a:p>
            <a:pPr marL="742950" indent="-742950">
              <a:buFont typeface="+mj-lt"/>
              <a:buAutoNum type="arabicPeriod"/>
            </a:pPr>
            <a:r>
              <a:rPr lang="nl-NL" dirty="0"/>
              <a:t>Test </a:t>
            </a:r>
            <a:r>
              <a:rPr lang="nl-NL" dirty="0" err="1"/>
              <a:t>framework</a:t>
            </a:r>
            <a:r>
              <a:rPr lang="nl-NL" dirty="0"/>
              <a:t>? </a:t>
            </a:r>
            <a:r>
              <a:rPr lang="nl-NL" i="1" dirty="0"/>
              <a:t>Jasmine, </a:t>
            </a:r>
            <a:r>
              <a:rPr lang="nl-NL" i="1" dirty="0" err="1"/>
              <a:t>Mocha</a:t>
            </a:r>
            <a:r>
              <a:rPr lang="nl-NL" i="1" dirty="0"/>
              <a:t>, Tape, </a:t>
            </a:r>
            <a:r>
              <a:rPr lang="nl-NL" i="1" dirty="0" err="1"/>
              <a:t>Jest</a:t>
            </a:r>
            <a:r>
              <a:rPr lang="nl-NL" i="1" dirty="0"/>
              <a:t>, ...</a:t>
            </a:r>
          </a:p>
          <a:p>
            <a:pPr marL="742950" indent="-742950">
              <a:buFont typeface="+mj-lt"/>
              <a:buAutoNum type="arabicPeriod"/>
            </a:pPr>
            <a:r>
              <a:rPr lang="nl-NL" dirty="0"/>
              <a:t>Test runner? </a:t>
            </a:r>
            <a:r>
              <a:rPr lang="nl-NL" i="1" dirty="0"/>
              <a:t>Karma, </a:t>
            </a:r>
            <a:r>
              <a:rPr lang="nl-NL" i="1" dirty="0" err="1"/>
              <a:t>Mocha</a:t>
            </a:r>
            <a:r>
              <a:rPr lang="nl-NL" i="1" dirty="0"/>
              <a:t>, Tape, </a:t>
            </a:r>
            <a:r>
              <a:rPr lang="nl-NL" i="1" dirty="0" err="1" smtClean="0"/>
              <a:t>Jest</a:t>
            </a:r>
            <a:r>
              <a:rPr lang="nl-NL" i="1" dirty="0" smtClean="0"/>
              <a:t>, ...</a:t>
            </a:r>
            <a:endParaRPr lang="nl-NL" i="1" dirty="0"/>
          </a:p>
          <a:p>
            <a:pPr marL="742950" indent="-7429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91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8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Stryker’s goals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74638" y="1212849"/>
            <a:ext cx="11887200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buFont typeface="+mj-lt"/>
              <a:buAutoNum type="arabicPeriod"/>
            </a:pPr>
            <a:r>
              <a:rPr lang="en-US" dirty="0" smtClean="0"/>
              <a:t>Be </a:t>
            </a:r>
            <a:r>
              <a:rPr lang="en-US" i="1" dirty="0" smtClean="0"/>
              <a:t>easy</a:t>
            </a:r>
            <a:r>
              <a:rPr lang="en-US" dirty="0" smtClean="0"/>
              <a:t> to use</a:t>
            </a:r>
            <a:endParaRPr lang="en-US" i="1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Be </a:t>
            </a:r>
            <a:r>
              <a:rPr lang="en-US" i="1" dirty="0" smtClean="0"/>
              <a:t>fast</a:t>
            </a:r>
            <a:r>
              <a:rPr lang="en-US" dirty="0" smtClean="0"/>
              <a:t> to run</a:t>
            </a:r>
            <a:endParaRPr lang="en-US" i="1" dirty="0" smtClean="0"/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Be </a:t>
            </a:r>
            <a:r>
              <a:rPr lang="en-US" i="1" dirty="0" smtClean="0"/>
              <a:t>extendable</a:t>
            </a:r>
            <a:r>
              <a:rPr lang="en-US" dirty="0" smtClean="0"/>
              <a:t> </a:t>
            </a:r>
            <a:r>
              <a:rPr lang="en-US" dirty="0"/>
              <a:t>to </a:t>
            </a:r>
            <a:r>
              <a:rPr lang="en-US" dirty="0" smtClean="0"/>
              <a:t>fit your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496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b="1" dirty="0"/>
              <a:t>Using mutation testing to improve your JavaScript tests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Simon de Lang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err="1" smtClean="0"/>
              <a:t>techdaysnl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8732837" y="475557"/>
            <a:ext cx="3200431" cy="572464"/>
          </a:xfrm>
        </p:spPr>
        <p:txBody>
          <a:bodyPr/>
          <a:lstStyle/>
          <a:p>
            <a:r>
              <a:rPr lang="en-US" dirty="0" smtClean="0"/>
              <a:t>Twitter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68" y="565132"/>
            <a:ext cx="421340" cy="42134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877" y="256902"/>
            <a:ext cx="6480720" cy="6480720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688"/>
            <a:ext cx="2447041" cy="172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90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74638" y="1212849"/>
            <a:ext cx="11887200" cy="7386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It’s easy! Just visit our </a:t>
            </a:r>
            <a:r>
              <a:rPr lang="en-US" dirty="0" smtClean="0">
                <a:hlinkClick r:id="rId3"/>
              </a:rPr>
              <a:t>homepage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6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74638" y="1212849"/>
            <a:ext cx="11887200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Parallel test execution and </a:t>
            </a:r>
            <a:r>
              <a:rPr lang="en-US" dirty="0" err="1" smtClean="0"/>
              <a:t>transpilation</a:t>
            </a:r>
            <a:r>
              <a:rPr lang="en-US" dirty="0" smtClean="0"/>
              <a:t>	</a:t>
            </a:r>
          </a:p>
          <a:p>
            <a:r>
              <a:rPr lang="en-US" dirty="0" err="1" smtClean="0"/>
              <a:t>Async</a:t>
            </a:r>
            <a:r>
              <a:rPr lang="en-US" dirty="0" smtClean="0"/>
              <a:t> internally</a:t>
            </a:r>
          </a:p>
          <a:p>
            <a:r>
              <a:rPr lang="en-US" dirty="0" smtClean="0"/>
              <a:t>Code coverage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20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Extendable</a:t>
            </a:r>
            <a:endParaRPr lang="en-US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74638" y="1212849"/>
            <a:ext cx="11887200" cy="4124206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 smtClean="0"/>
              <a:t>Test </a:t>
            </a:r>
            <a:r>
              <a:rPr lang="nl-NL" dirty="0"/>
              <a:t>runner </a:t>
            </a:r>
            <a:r>
              <a:rPr lang="nl-NL" dirty="0" err="1"/>
              <a:t>plugin</a:t>
            </a:r>
            <a:endParaRPr lang="nl-NL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 smtClean="0"/>
              <a:t>Test </a:t>
            </a:r>
            <a:r>
              <a:rPr lang="nl-NL" dirty="0" err="1"/>
              <a:t>framework</a:t>
            </a:r>
            <a:r>
              <a:rPr lang="nl-NL" dirty="0"/>
              <a:t> </a:t>
            </a:r>
            <a:r>
              <a:rPr lang="nl-NL" dirty="0" err="1"/>
              <a:t>plugin</a:t>
            </a:r>
            <a:endParaRPr lang="nl-NL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 smtClean="0"/>
              <a:t>Mutator </a:t>
            </a:r>
            <a:r>
              <a:rPr lang="nl-NL" dirty="0" err="1"/>
              <a:t>plugin</a:t>
            </a:r>
            <a:endParaRPr lang="nl-NL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 err="1" smtClean="0"/>
              <a:t>Transpiler</a:t>
            </a:r>
            <a:r>
              <a:rPr lang="nl-NL" dirty="0" smtClean="0"/>
              <a:t> </a:t>
            </a:r>
            <a:r>
              <a:rPr lang="nl-NL" dirty="0" err="1"/>
              <a:t>plugin</a:t>
            </a:r>
            <a:endParaRPr lang="nl-NL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 err="1" smtClean="0"/>
              <a:t>Config</a:t>
            </a:r>
            <a:r>
              <a:rPr lang="nl-NL" dirty="0" smtClean="0"/>
              <a:t> </a:t>
            </a:r>
            <a:r>
              <a:rPr lang="nl-NL" dirty="0" err="1"/>
              <a:t>writer</a:t>
            </a:r>
            <a:r>
              <a:rPr lang="nl-NL" dirty="0"/>
              <a:t> </a:t>
            </a:r>
            <a:r>
              <a:rPr lang="nl-NL" dirty="0" err="1"/>
              <a:t>plugin</a:t>
            </a:r>
            <a:endParaRPr lang="nl-NL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 smtClean="0"/>
              <a:t>Reporter </a:t>
            </a:r>
            <a:r>
              <a:rPr lang="nl-NL" dirty="0" err="1"/>
              <a:t>plugin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3460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Stryker </a:t>
            </a:r>
            <a:r>
              <a:rPr lang="en-US" dirty="0" err="1" smtClean="0"/>
              <a:t>proces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3134"/>
            <a:ext cx="12436475" cy="290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19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913086"/>
            <a:ext cx="8961438" cy="2041378"/>
          </a:xfrm>
        </p:spPr>
        <p:txBody>
          <a:bodyPr/>
          <a:lstStyle/>
          <a:p>
            <a:r>
              <a:rPr lang="en-US" dirty="0" smtClean="0"/>
              <a:t>Thank You!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			</a:t>
            </a:r>
            <a:r>
              <a:rPr lang="en-US" dirty="0" smtClean="0"/>
              <a:t>Q&amp;A 	  		      </a:t>
            </a:r>
            <a:r>
              <a:rPr lang="en-US" sz="3600" dirty="0" smtClean="0"/>
              <a:t>Stand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57200" y="3951632"/>
            <a:ext cx="7132638" cy="1828007"/>
          </a:xfrm>
        </p:spPr>
        <p:txBody>
          <a:bodyPr/>
          <a:lstStyle/>
          <a:p>
            <a:r>
              <a:rPr lang="en-US" dirty="0"/>
              <a:t>#</a:t>
            </a:r>
            <a:r>
              <a:rPr lang="en-US" dirty="0" err="1" smtClean="0"/>
              <a:t>techdaysnl</a:t>
            </a:r>
            <a:r>
              <a:rPr lang="en-US" dirty="0" smtClean="0"/>
              <a:t> #</a:t>
            </a:r>
            <a:r>
              <a:rPr lang="en-US" dirty="0" err="1" smtClean="0"/>
              <a:t>infosupport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stryker-mutator.github.io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190068" y="426003"/>
            <a:ext cx="2743200" cy="1271059"/>
          </a:xfrm>
        </p:spPr>
        <p:txBody>
          <a:bodyPr/>
          <a:lstStyle/>
          <a:p>
            <a:r>
              <a:rPr lang="en-US" dirty="0" smtClean="0"/>
              <a:t>#</a:t>
            </a:r>
            <a:r>
              <a:rPr lang="en-US" dirty="0" err="1" smtClean="0"/>
              <a:t>techdaysnl</a:t>
            </a:r>
            <a:endParaRPr lang="en-US" dirty="0" smtClean="0"/>
          </a:p>
          <a:p>
            <a:r>
              <a:rPr lang="en-US" dirty="0" smtClean="0"/>
              <a:t>#</a:t>
            </a:r>
            <a:r>
              <a:rPr lang="en-US" dirty="0" err="1" smtClean="0"/>
              <a:t>infosupport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8732837" y="475557"/>
            <a:ext cx="3200431" cy="572464"/>
          </a:xfrm>
        </p:spPr>
        <p:txBody>
          <a:bodyPr/>
          <a:lstStyle/>
          <a:p>
            <a:r>
              <a:rPr lang="en-US" dirty="0" smtClean="0"/>
              <a:t>Twitter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68" y="565132"/>
            <a:ext cx="421340" cy="4213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0843" y="3007141"/>
            <a:ext cx="1164417" cy="2345135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 bwMode="auto">
          <a:xfrm>
            <a:off x="4937919" y="2933775"/>
            <a:ext cx="488230" cy="373975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nl-NL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173" y="2449726"/>
            <a:ext cx="2447041" cy="172998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770104" y="5352276"/>
            <a:ext cx="1728192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Ask Guy!</a:t>
            </a:r>
            <a:endParaRPr lang="nl-NL" sz="1600" dirty="0" err="1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63010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/>
          <a:p>
            <a:r>
              <a:rPr lang="en-US" dirty="0" smtClean="0"/>
              <a:t>Unit testing</a:t>
            </a:r>
          </a:p>
          <a:p>
            <a:r>
              <a:rPr lang="en-US" dirty="0" smtClean="0"/>
              <a:t>Mutation testing	</a:t>
            </a:r>
          </a:p>
          <a:p>
            <a:r>
              <a:rPr lang="en-US" dirty="0" smtClean="0"/>
              <a:t>Stryker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8945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smtClean="0"/>
              <a:t>Unit testing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340072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758943"/>
          </a:xfrm>
        </p:spPr>
        <p:txBody>
          <a:bodyPr/>
          <a:lstStyle/>
          <a:p>
            <a:r>
              <a:rPr lang="en-US" dirty="0"/>
              <a:t>function </a:t>
            </a:r>
            <a:r>
              <a:rPr lang="en-US" dirty="0" err="1"/>
              <a:t>isOldEnough</a:t>
            </a:r>
            <a:r>
              <a:rPr lang="en-US" dirty="0"/>
              <a:t>(user) {</a:t>
            </a:r>
          </a:p>
          <a:p>
            <a:r>
              <a:rPr lang="en-US" dirty="0" smtClean="0"/>
              <a:t>	return </a:t>
            </a:r>
            <a:r>
              <a:rPr lang="en-US" dirty="0" err="1"/>
              <a:t>user.age</a:t>
            </a:r>
            <a:r>
              <a:rPr lang="en-US" dirty="0"/>
              <a:t> &gt;= 18;</a:t>
            </a:r>
          </a:p>
          <a:p>
            <a:r>
              <a:rPr lang="en-US" dirty="0" smtClean="0"/>
              <a:t>}</a:t>
            </a: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274638" y="3466511"/>
            <a:ext cx="11887199" cy="1758943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3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1pPr>
            <a:lvl2pPr marL="346553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2pPr>
            <a:lvl3pPr marL="584607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3pPr>
            <a:lvl4pPr marL="814563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4pPr>
            <a:lvl5pPr marL="1050997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B050"/>
                </a:solidFill>
              </a:rPr>
              <a:t>// Test</a:t>
            </a:r>
          </a:p>
          <a:p>
            <a:r>
              <a:rPr lang="en-US" dirty="0" err="1" smtClean="0"/>
              <a:t>var</a:t>
            </a:r>
            <a:r>
              <a:rPr lang="en-US" dirty="0" smtClean="0"/>
              <a:t> user = { name: 'Simon', age: 24 };</a:t>
            </a:r>
          </a:p>
          <a:p>
            <a:r>
              <a:rPr lang="en-US" dirty="0" err="1" smtClean="0"/>
              <a:t>assert.equal</a:t>
            </a:r>
            <a:r>
              <a:rPr lang="en-US" dirty="0" smtClean="0"/>
              <a:t>(</a:t>
            </a:r>
            <a:r>
              <a:rPr lang="en-US" dirty="0" err="1" smtClean="0"/>
              <a:t>isOldEnough</a:t>
            </a:r>
            <a:r>
              <a:rPr lang="en-US" dirty="0" smtClean="0"/>
              <a:t>(user), true);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580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05" y="1368982"/>
            <a:ext cx="12516884" cy="425656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9446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your app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6"/>
            <a:ext cx="5799583" cy="6229398"/>
          </a:xfrm>
        </p:spPr>
        <p:txBody>
          <a:bodyPr/>
          <a:lstStyle/>
          <a:p>
            <a:r>
              <a:rPr lang="nl-NL" sz="400" dirty="0"/>
              <a:t>import { </a:t>
            </a:r>
            <a:r>
              <a:rPr lang="nl-NL" sz="400" dirty="0" err="1"/>
              <a:t>getLogger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'log4js';</a:t>
            </a:r>
          </a:p>
          <a:p>
            <a:r>
              <a:rPr lang="nl-NL" sz="400" dirty="0"/>
              <a:t>import * as _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lodash</a:t>
            </a:r>
            <a:r>
              <a:rPr lang="nl-NL" sz="400" dirty="0"/>
              <a:t>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RunResult</a:t>
            </a:r>
            <a:r>
              <a:rPr lang="nl-NL" sz="400" dirty="0"/>
              <a:t>, </a:t>
            </a:r>
            <a:r>
              <a:rPr lang="nl-NL" sz="400" dirty="0" err="1"/>
              <a:t>CoverageCollection</a:t>
            </a:r>
            <a:r>
              <a:rPr lang="nl-NL" sz="400" dirty="0"/>
              <a:t>, </a:t>
            </a:r>
            <a:r>
              <a:rPr lang="nl-NL" sz="400" dirty="0" err="1"/>
              <a:t>StatementMap</a:t>
            </a:r>
            <a:r>
              <a:rPr lang="nl-NL" sz="400" dirty="0"/>
              <a:t>, </a:t>
            </a:r>
            <a:r>
              <a:rPr lang="nl-NL" sz="400" dirty="0" err="1"/>
              <a:t>CoveragePerTestResult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stryker-api</a:t>
            </a:r>
            <a:r>
              <a:rPr lang="nl-NL" sz="400" dirty="0"/>
              <a:t>/</a:t>
            </a:r>
            <a:r>
              <a:rPr lang="nl-NL" sz="400" dirty="0" err="1"/>
              <a:t>test_runner</a:t>
            </a:r>
            <a:r>
              <a:rPr lang="nl-NL" sz="400" dirty="0"/>
              <a:t>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Location</a:t>
            </a:r>
            <a:r>
              <a:rPr lang="nl-NL" sz="400" dirty="0"/>
              <a:t>, </a:t>
            </a:r>
            <a:r>
              <a:rPr lang="nl-NL" sz="400" dirty="0" err="1"/>
              <a:t>StrykerOptions</a:t>
            </a:r>
            <a:r>
              <a:rPr lang="nl-NL" sz="400" dirty="0"/>
              <a:t>, File, </a:t>
            </a:r>
            <a:r>
              <a:rPr lang="nl-NL" sz="400" dirty="0" err="1"/>
              <a:t>TextFile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stryker-api</a:t>
            </a:r>
            <a:r>
              <a:rPr lang="nl-NL" sz="400" dirty="0"/>
              <a:t>/</a:t>
            </a:r>
            <a:r>
              <a:rPr lang="nl-NL" sz="400" dirty="0" err="1"/>
              <a:t>core</a:t>
            </a:r>
            <a:r>
              <a:rPr lang="nl-NL" sz="400" dirty="0"/>
              <a:t>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MatchedMutant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stryker-api</a:t>
            </a:r>
            <a:r>
              <a:rPr lang="nl-NL" sz="400" dirty="0"/>
              <a:t>/report';</a:t>
            </a:r>
          </a:p>
          <a:p>
            <a:r>
              <a:rPr lang="nl-NL" sz="400" dirty="0"/>
              <a:t>import { Mutant }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stryker-api</a:t>
            </a:r>
            <a:r>
              <a:rPr lang="nl-NL" sz="400" dirty="0"/>
              <a:t>/mutant';</a:t>
            </a:r>
          </a:p>
          <a:p>
            <a:r>
              <a:rPr lang="nl-NL" sz="400" dirty="0"/>
              <a:t>import </a:t>
            </a:r>
            <a:r>
              <a:rPr lang="nl-NL" sz="400" dirty="0" err="1"/>
              <a:t>TestableMutant</a:t>
            </a:r>
            <a:r>
              <a:rPr lang="nl-NL" sz="400" dirty="0"/>
              <a:t> </a:t>
            </a:r>
            <a:r>
              <a:rPr lang="nl-NL" sz="400" dirty="0" err="1"/>
              <a:t>from</a:t>
            </a:r>
            <a:r>
              <a:rPr lang="nl-NL" sz="400" dirty="0"/>
              <a:t> './</a:t>
            </a:r>
            <a:r>
              <a:rPr lang="nl-NL" sz="400" dirty="0" err="1"/>
              <a:t>TestableMutant</a:t>
            </a:r>
            <a:r>
              <a:rPr lang="nl-NL" sz="400" dirty="0"/>
              <a:t>';</a:t>
            </a:r>
          </a:p>
          <a:p>
            <a:r>
              <a:rPr lang="nl-NL" sz="400" dirty="0"/>
              <a:t>import </a:t>
            </a:r>
            <a:r>
              <a:rPr lang="nl-NL" sz="400" dirty="0" err="1"/>
              <a:t>StrictReporter</a:t>
            </a:r>
            <a:r>
              <a:rPr lang="nl-NL" sz="400" dirty="0"/>
              <a:t> </a:t>
            </a:r>
            <a:r>
              <a:rPr lang="nl-NL" sz="400" dirty="0" err="1"/>
              <a:t>from</a:t>
            </a:r>
            <a:r>
              <a:rPr lang="nl-NL" sz="400" dirty="0"/>
              <a:t> './reporters/</a:t>
            </a:r>
            <a:r>
              <a:rPr lang="nl-NL" sz="400" dirty="0" err="1"/>
              <a:t>StrictReporter</a:t>
            </a:r>
            <a:r>
              <a:rPr lang="nl-NL" sz="400" dirty="0"/>
              <a:t>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StatementMapDictionary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'./</a:t>
            </a:r>
            <a:r>
              <a:rPr lang="nl-NL" sz="400" dirty="0" err="1"/>
              <a:t>coverage</a:t>
            </a:r>
            <a:r>
              <a:rPr lang="nl-NL" sz="400" dirty="0"/>
              <a:t>/</a:t>
            </a:r>
            <a:r>
              <a:rPr lang="nl-NL" sz="400" dirty="0" err="1"/>
              <a:t>CoverageInstrumenter</a:t>
            </a:r>
            <a:r>
              <a:rPr lang="nl-NL" sz="400" dirty="0"/>
              <a:t>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filterEmpty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'./</a:t>
            </a:r>
            <a:r>
              <a:rPr lang="nl-NL" sz="400" dirty="0" err="1"/>
              <a:t>utils</a:t>
            </a:r>
            <a:r>
              <a:rPr lang="nl-NL" sz="400" dirty="0"/>
              <a:t>/</a:t>
            </a:r>
            <a:r>
              <a:rPr lang="nl-NL" sz="400" dirty="0" err="1"/>
              <a:t>objectUtils</a:t>
            </a:r>
            <a:r>
              <a:rPr lang="nl-NL" sz="400" dirty="0"/>
              <a:t>';</a:t>
            </a:r>
          </a:p>
          <a:p>
            <a:r>
              <a:rPr lang="nl-NL" sz="400" dirty="0"/>
              <a:t>import </a:t>
            </a:r>
            <a:r>
              <a:rPr lang="nl-NL" sz="400" dirty="0" err="1"/>
              <a:t>SourceFile</a:t>
            </a:r>
            <a:r>
              <a:rPr lang="nl-NL" sz="400" dirty="0"/>
              <a:t> </a:t>
            </a:r>
            <a:r>
              <a:rPr lang="nl-NL" sz="400" dirty="0" err="1"/>
              <a:t>from</a:t>
            </a:r>
            <a:r>
              <a:rPr lang="nl-NL" sz="400" dirty="0"/>
              <a:t> './</a:t>
            </a:r>
            <a:r>
              <a:rPr lang="nl-NL" sz="400" dirty="0" err="1"/>
              <a:t>SourceFile</a:t>
            </a:r>
            <a:r>
              <a:rPr lang="nl-NL" sz="400" dirty="0"/>
              <a:t>';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/>
              <a:t>export default class </a:t>
            </a:r>
            <a:r>
              <a:rPr lang="nl-NL" sz="400" dirty="0" err="1"/>
              <a:t>MutantTestMatcher</a:t>
            </a:r>
            <a:r>
              <a:rPr lang="nl-NL" sz="400" dirty="0"/>
              <a:t> {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/>
              <a:t>private </a:t>
            </a:r>
            <a:r>
              <a:rPr lang="nl-NL" sz="400" dirty="0" err="1"/>
              <a:t>readonly</a:t>
            </a:r>
            <a:r>
              <a:rPr lang="nl-NL" sz="400" dirty="0"/>
              <a:t> log = </a:t>
            </a:r>
            <a:r>
              <a:rPr lang="nl-NL" sz="400" dirty="0" err="1"/>
              <a:t>getLogger</a:t>
            </a:r>
            <a:r>
              <a:rPr lang="nl-NL" sz="400" dirty="0"/>
              <a:t>(MutantTestMatcher.name);</a:t>
            </a:r>
          </a:p>
          <a:p>
            <a:r>
              <a:rPr lang="nl-NL" sz="400" dirty="0" err="1"/>
              <a:t>constructor</a:t>
            </a:r>
            <a:r>
              <a:rPr lang="nl-NL" sz="400" dirty="0"/>
              <a:t>(private </a:t>
            </a:r>
            <a:r>
              <a:rPr lang="nl-NL" sz="400" dirty="0" err="1"/>
              <a:t>mutants</a:t>
            </a:r>
            <a:r>
              <a:rPr lang="nl-NL" sz="400" dirty="0"/>
              <a:t>: Mutant[], private files: File[], private </a:t>
            </a:r>
            <a:r>
              <a:rPr lang="nl-NL" sz="400" dirty="0" err="1"/>
              <a:t>initialRunResult</a:t>
            </a:r>
            <a:r>
              <a:rPr lang="nl-NL" sz="400" dirty="0"/>
              <a:t>: </a:t>
            </a:r>
            <a:r>
              <a:rPr lang="nl-NL" sz="400" dirty="0" err="1"/>
              <a:t>RunResult</a:t>
            </a:r>
            <a:r>
              <a:rPr lang="nl-NL" sz="400" dirty="0"/>
              <a:t>, private </a:t>
            </a:r>
            <a:r>
              <a:rPr lang="nl-NL" sz="400" dirty="0" err="1"/>
              <a:t>statementMaps</a:t>
            </a:r>
            <a:r>
              <a:rPr lang="nl-NL" sz="400" dirty="0"/>
              <a:t>: </a:t>
            </a:r>
            <a:r>
              <a:rPr lang="nl-NL" sz="400" dirty="0" err="1"/>
              <a:t>StatementMapDictionary</a:t>
            </a:r>
            <a:r>
              <a:rPr lang="nl-NL" sz="400" dirty="0"/>
              <a:t>, private options: </a:t>
            </a:r>
            <a:r>
              <a:rPr lang="nl-NL" sz="400" dirty="0" err="1"/>
              <a:t>StrykerOptions</a:t>
            </a:r>
            <a:r>
              <a:rPr lang="nl-NL" sz="400" dirty="0"/>
              <a:t>, private reporter: </a:t>
            </a:r>
            <a:r>
              <a:rPr lang="nl-NL" sz="400" dirty="0" err="1"/>
              <a:t>StrictReporter</a:t>
            </a:r>
            <a:r>
              <a:rPr lang="nl-NL" sz="400" dirty="0"/>
              <a:t>) {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/>
              <a:t>private get baseline(): </a:t>
            </a:r>
            <a:r>
              <a:rPr lang="nl-NL" sz="400" dirty="0" err="1"/>
              <a:t>CoverageCollection</a:t>
            </a:r>
            <a:r>
              <a:rPr lang="nl-NL" sz="400" dirty="0"/>
              <a:t> | </a:t>
            </a:r>
            <a:r>
              <a:rPr lang="nl-NL" sz="400" dirty="0" err="1"/>
              <a:t>null</a:t>
            </a:r>
            <a:r>
              <a:rPr lang="nl-NL" sz="400" dirty="0"/>
              <a:t> {</a:t>
            </a:r>
          </a:p>
          <a:p>
            <a:r>
              <a:rPr lang="nl-NL" sz="400" dirty="0" err="1"/>
              <a:t>if</a:t>
            </a:r>
            <a:r>
              <a:rPr lang="nl-NL" sz="400" dirty="0"/>
              <a:t> (</a:t>
            </a:r>
            <a:r>
              <a:rPr lang="nl-NL" sz="400" dirty="0" err="1"/>
              <a:t>this.isCoveragePerTestResult</a:t>
            </a:r>
            <a:r>
              <a:rPr lang="nl-NL" sz="400" dirty="0"/>
              <a:t>(</a:t>
            </a:r>
            <a:r>
              <a:rPr lang="nl-NL" sz="400" dirty="0" err="1"/>
              <a:t>this.initialRunResult.coverage</a:t>
            </a:r>
            <a:r>
              <a:rPr lang="nl-NL" sz="400" dirty="0"/>
              <a:t>)) {</a:t>
            </a:r>
          </a:p>
          <a:p>
            <a:r>
              <a:rPr lang="nl-NL" sz="400" dirty="0"/>
              <a:t>return </a:t>
            </a:r>
            <a:r>
              <a:rPr lang="nl-NL" sz="400" dirty="0" err="1"/>
              <a:t>this.initialRunResult.coverage.baseline</a:t>
            </a:r>
            <a:r>
              <a:rPr lang="nl-NL" sz="400" dirty="0"/>
              <a:t>;</a:t>
            </a:r>
          </a:p>
          <a:p>
            <a:r>
              <a:rPr lang="nl-NL" sz="400" dirty="0"/>
              <a:t>} </a:t>
            </a:r>
            <a:r>
              <a:rPr lang="nl-NL" sz="400" dirty="0" err="1"/>
              <a:t>else</a:t>
            </a:r>
            <a:r>
              <a:rPr lang="nl-NL" sz="400" dirty="0"/>
              <a:t> {</a:t>
            </a:r>
          </a:p>
          <a:p>
            <a:r>
              <a:rPr lang="nl-NL" sz="400" dirty="0"/>
              <a:t>return </a:t>
            </a:r>
            <a:r>
              <a:rPr lang="nl-NL" sz="400" dirty="0" err="1"/>
              <a:t>null</a:t>
            </a:r>
            <a:r>
              <a:rPr lang="nl-NL" sz="400" dirty="0"/>
              <a:t>;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matchWithMutants</a:t>
            </a:r>
            <a:r>
              <a:rPr lang="nl-NL" sz="400" dirty="0"/>
              <a:t>(): </a:t>
            </a:r>
            <a:r>
              <a:rPr lang="nl-NL" sz="400" dirty="0" err="1"/>
              <a:t>TestableMutant</a:t>
            </a:r>
            <a:r>
              <a:rPr lang="nl-NL" sz="400" dirty="0"/>
              <a:t>[] {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const</a:t>
            </a:r>
            <a:r>
              <a:rPr lang="nl-NL" sz="400" dirty="0"/>
              <a:t> </a:t>
            </a:r>
            <a:r>
              <a:rPr lang="nl-NL" sz="400" dirty="0" err="1"/>
              <a:t>testableMutants</a:t>
            </a:r>
            <a:r>
              <a:rPr lang="nl-NL" sz="400" dirty="0"/>
              <a:t> = </a:t>
            </a:r>
            <a:r>
              <a:rPr lang="nl-NL" sz="400" dirty="0" err="1"/>
              <a:t>this.createTestableMutants</a:t>
            </a:r>
            <a:r>
              <a:rPr lang="nl-NL" sz="400" dirty="0"/>
              <a:t>();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if</a:t>
            </a:r>
            <a:r>
              <a:rPr lang="nl-NL" sz="400" dirty="0"/>
              <a:t> (</a:t>
            </a:r>
            <a:r>
              <a:rPr lang="nl-NL" sz="400" dirty="0" err="1"/>
              <a:t>this.options.coverageAnalysis</a:t>
            </a:r>
            <a:r>
              <a:rPr lang="nl-NL" sz="400" dirty="0"/>
              <a:t> === 'off') {</a:t>
            </a:r>
          </a:p>
          <a:p>
            <a:r>
              <a:rPr lang="nl-NL" sz="400" dirty="0" err="1"/>
              <a:t>testableMutants.forEach</a:t>
            </a:r>
            <a:r>
              <a:rPr lang="nl-NL" sz="400" dirty="0"/>
              <a:t>(mutant =&gt; </a:t>
            </a:r>
            <a:r>
              <a:rPr lang="nl-NL" sz="400" dirty="0" err="1"/>
              <a:t>mutant.addAllTestResults</a:t>
            </a:r>
            <a:r>
              <a:rPr lang="nl-NL" sz="400" dirty="0"/>
              <a:t>(</a:t>
            </a:r>
            <a:r>
              <a:rPr lang="nl-NL" sz="400" dirty="0" err="1"/>
              <a:t>this.initialRunResult</a:t>
            </a:r>
            <a:r>
              <a:rPr lang="nl-NL" sz="400" dirty="0"/>
              <a:t>));</a:t>
            </a:r>
          </a:p>
          <a:p>
            <a:r>
              <a:rPr lang="nl-NL" sz="400" dirty="0"/>
              <a:t>} </a:t>
            </a:r>
            <a:r>
              <a:rPr lang="nl-NL" sz="400" dirty="0" err="1"/>
              <a:t>else</a:t>
            </a:r>
            <a:r>
              <a:rPr lang="nl-NL" sz="400" dirty="0"/>
              <a:t> </a:t>
            </a:r>
            <a:r>
              <a:rPr lang="nl-NL" sz="400" dirty="0" err="1"/>
              <a:t>if</a:t>
            </a:r>
            <a:r>
              <a:rPr lang="nl-NL" sz="400" dirty="0"/>
              <a:t> (!</a:t>
            </a:r>
            <a:r>
              <a:rPr lang="nl-NL" sz="400" dirty="0" err="1"/>
              <a:t>this.initialRunResult.coverage</a:t>
            </a:r>
            <a:r>
              <a:rPr lang="nl-NL" sz="400" dirty="0"/>
              <a:t>) {</a:t>
            </a:r>
          </a:p>
          <a:p>
            <a:r>
              <a:rPr lang="nl-NL" sz="400" dirty="0" err="1"/>
              <a:t>this.log.warn</a:t>
            </a:r>
            <a:r>
              <a:rPr lang="nl-NL" sz="400" dirty="0"/>
              <a:t>('No </a:t>
            </a:r>
            <a:r>
              <a:rPr lang="nl-NL" sz="400" dirty="0" err="1"/>
              <a:t>coverage</a:t>
            </a:r>
            <a:r>
              <a:rPr lang="nl-NL" sz="400" dirty="0"/>
              <a:t> </a:t>
            </a:r>
            <a:r>
              <a:rPr lang="nl-NL" sz="400" dirty="0" err="1"/>
              <a:t>result</a:t>
            </a:r>
            <a:r>
              <a:rPr lang="nl-NL" sz="400" dirty="0"/>
              <a:t> found, even </a:t>
            </a:r>
            <a:r>
              <a:rPr lang="nl-NL" sz="400" dirty="0" err="1"/>
              <a:t>though</a:t>
            </a:r>
            <a:r>
              <a:rPr lang="nl-NL" sz="400" dirty="0"/>
              <a:t> </a:t>
            </a:r>
            <a:r>
              <a:rPr lang="nl-NL" sz="400" dirty="0" err="1"/>
              <a:t>coverageAnalysis</a:t>
            </a:r>
            <a:r>
              <a:rPr lang="nl-NL" sz="400" dirty="0"/>
              <a:t> is "%s". </a:t>
            </a:r>
            <a:r>
              <a:rPr lang="nl-NL" sz="400" dirty="0" err="1"/>
              <a:t>Assuming</a:t>
            </a:r>
            <a:r>
              <a:rPr lang="nl-NL" sz="400" dirty="0"/>
              <a:t> </a:t>
            </a:r>
            <a:r>
              <a:rPr lang="nl-NL" sz="400" dirty="0" err="1"/>
              <a:t>that</a:t>
            </a:r>
            <a:r>
              <a:rPr lang="nl-NL" sz="400" dirty="0"/>
              <a:t> </a:t>
            </a:r>
            <a:r>
              <a:rPr lang="nl-NL" sz="400" dirty="0" err="1"/>
              <a:t>all</a:t>
            </a:r>
            <a:r>
              <a:rPr lang="nl-NL" sz="400" dirty="0"/>
              <a:t> tests cover </a:t>
            </a:r>
            <a:r>
              <a:rPr lang="nl-NL" sz="400" dirty="0" err="1"/>
              <a:t>each</a:t>
            </a:r>
            <a:r>
              <a:rPr lang="nl-NL" sz="400" dirty="0"/>
              <a:t> mutant. </a:t>
            </a:r>
            <a:r>
              <a:rPr lang="nl-NL" sz="400" dirty="0" err="1"/>
              <a:t>This</a:t>
            </a:r>
            <a:r>
              <a:rPr lang="nl-NL" sz="400" dirty="0"/>
              <a:t> </a:t>
            </a:r>
            <a:r>
              <a:rPr lang="nl-NL" sz="400" dirty="0" err="1"/>
              <a:t>might</a:t>
            </a:r>
            <a:r>
              <a:rPr lang="nl-NL" sz="400" dirty="0"/>
              <a:t> have a big impact on </a:t>
            </a:r>
            <a:r>
              <a:rPr lang="nl-NL" sz="400" dirty="0" err="1"/>
              <a:t>the</a:t>
            </a:r>
            <a:r>
              <a:rPr lang="nl-NL" sz="400" dirty="0"/>
              <a:t> performance.', </a:t>
            </a:r>
            <a:r>
              <a:rPr lang="nl-NL" sz="400" dirty="0" err="1"/>
              <a:t>this.options.coverageAnalysis</a:t>
            </a:r>
            <a:r>
              <a:rPr lang="nl-NL" sz="400" dirty="0"/>
              <a:t>);</a:t>
            </a:r>
          </a:p>
          <a:p>
            <a:r>
              <a:rPr lang="nl-NL" sz="400" dirty="0" err="1"/>
              <a:t>testableMutants.forEach</a:t>
            </a:r>
            <a:r>
              <a:rPr lang="nl-NL" sz="400" dirty="0"/>
              <a:t>(mutant =&gt; </a:t>
            </a:r>
            <a:r>
              <a:rPr lang="nl-NL" sz="400" dirty="0" err="1"/>
              <a:t>mutant.addAllTestResults</a:t>
            </a:r>
            <a:r>
              <a:rPr lang="nl-NL" sz="400" dirty="0"/>
              <a:t>(</a:t>
            </a:r>
            <a:r>
              <a:rPr lang="nl-NL" sz="400" dirty="0" err="1"/>
              <a:t>this.initialRunResult</a:t>
            </a:r>
            <a:r>
              <a:rPr lang="nl-NL" sz="400" dirty="0"/>
              <a:t>));</a:t>
            </a:r>
          </a:p>
          <a:p>
            <a:r>
              <a:rPr lang="nl-NL" sz="400" dirty="0"/>
              <a:t>} </a:t>
            </a:r>
            <a:r>
              <a:rPr lang="nl-NL" sz="400" dirty="0" err="1"/>
              <a:t>else</a:t>
            </a:r>
            <a:r>
              <a:rPr lang="nl-NL" sz="400" dirty="0"/>
              <a:t> {</a:t>
            </a:r>
          </a:p>
          <a:p>
            <a:r>
              <a:rPr lang="nl-NL" sz="400" dirty="0" err="1"/>
              <a:t>testableMutants.forEach</a:t>
            </a:r>
            <a:r>
              <a:rPr lang="nl-NL" sz="400" dirty="0"/>
              <a:t>(</a:t>
            </a:r>
            <a:r>
              <a:rPr lang="nl-NL" sz="400" dirty="0" err="1"/>
              <a:t>testableMutant</a:t>
            </a:r>
            <a:r>
              <a:rPr lang="nl-NL" sz="400" dirty="0"/>
              <a:t> =&gt; </a:t>
            </a:r>
            <a:r>
              <a:rPr lang="nl-NL" sz="400" dirty="0" err="1"/>
              <a:t>this.enrichWithCoveredTests</a:t>
            </a:r>
            <a:r>
              <a:rPr lang="nl-NL" sz="400" dirty="0"/>
              <a:t>(</a:t>
            </a:r>
            <a:r>
              <a:rPr lang="nl-NL" sz="400" dirty="0" err="1"/>
              <a:t>testableMutant</a:t>
            </a:r>
            <a:r>
              <a:rPr lang="nl-NL" sz="400" dirty="0"/>
              <a:t>));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 err="1"/>
              <a:t>this.reporter.onAllMutantsMatchedWithTests</a:t>
            </a:r>
            <a:r>
              <a:rPr lang="nl-NL" sz="400" dirty="0"/>
              <a:t>(</a:t>
            </a:r>
            <a:r>
              <a:rPr lang="nl-NL" sz="400" dirty="0" err="1"/>
              <a:t>Object.freeze</a:t>
            </a:r>
            <a:r>
              <a:rPr lang="nl-NL" sz="400" dirty="0"/>
              <a:t>(</a:t>
            </a:r>
            <a:r>
              <a:rPr lang="nl-NL" sz="400" dirty="0" err="1"/>
              <a:t>testableMutants.map</a:t>
            </a:r>
            <a:r>
              <a:rPr lang="nl-NL" sz="400" dirty="0"/>
              <a:t>(</a:t>
            </a:r>
            <a:r>
              <a:rPr lang="nl-NL" sz="400" dirty="0" err="1"/>
              <a:t>this.mapMutantOnMatchedMutant</a:t>
            </a:r>
            <a:r>
              <a:rPr lang="nl-NL" sz="400" dirty="0"/>
              <a:t>)));</a:t>
            </a:r>
          </a:p>
          <a:p>
            <a:r>
              <a:rPr lang="nl-NL" sz="400" dirty="0"/>
              <a:t>return </a:t>
            </a:r>
            <a:r>
              <a:rPr lang="nl-NL" sz="400" dirty="0" err="1"/>
              <a:t>testableMutants</a:t>
            </a:r>
            <a:r>
              <a:rPr lang="nl-NL" sz="400" dirty="0"/>
              <a:t>;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enrichWithCoveredTests</a:t>
            </a:r>
            <a:r>
              <a:rPr lang="nl-NL" sz="400" dirty="0"/>
              <a:t>(</a:t>
            </a:r>
            <a:r>
              <a:rPr lang="nl-NL" sz="400" dirty="0" err="1"/>
              <a:t>testableMutant</a:t>
            </a:r>
            <a:r>
              <a:rPr lang="nl-NL" sz="400" dirty="0"/>
              <a:t>: </a:t>
            </a:r>
            <a:r>
              <a:rPr lang="nl-NL" sz="400" dirty="0" err="1"/>
              <a:t>TestableMutant</a:t>
            </a:r>
            <a:r>
              <a:rPr lang="nl-NL" sz="400" dirty="0"/>
              <a:t>) {</a:t>
            </a:r>
          </a:p>
          <a:p>
            <a:r>
              <a:rPr lang="nl-NL" sz="400" dirty="0" err="1"/>
              <a:t>const</a:t>
            </a:r>
            <a:r>
              <a:rPr lang="nl-NL" sz="400" dirty="0"/>
              <a:t> </a:t>
            </a:r>
            <a:r>
              <a:rPr lang="nl-NL" sz="400" dirty="0" err="1"/>
              <a:t>statementMap</a:t>
            </a:r>
            <a:r>
              <a:rPr lang="nl-NL" sz="400" dirty="0"/>
              <a:t> = </a:t>
            </a:r>
            <a:r>
              <a:rPr lang="nl-NL" sz="400" dirty="0" err="1"/>
              <a:t>this.statementMaps</a:t>
            </a:r>
            <a:r>
              <a:rPr lang="nl-NL" sz="400" dirty="0"/>
              <a:t>[</a:t>
            </a:r>
            <a:r>
              <a:rPr lang="nl-NL" sz="400" dirty="0" err="1"/>
              <a:t>testableMutant.mutant.fileName</a:t>
            </a:r>
            <a:r>
              <a:rPr lang="nl-NL" sz="400" dirty="0"/>
              <a:t>];</a:t>
            </a:r>
          </a:p>
          <a:p>
            <a:r>
              <a:rPr lang="nl-NL" sz="400" dirty="0" err="1"/>
              <a:t>const</a:t>
            </a:r>
            <a:r>
              <a:rPr lang="nl-NL" sz="400" dirty="0"/>
              <a:t> </a:t>
            </a:r>
            <a:r>
              <a:rPr lang="nl-NL" sz="400" dirty="0" err="1"/>
              <a:t>smallestStatement</a:t>
            </a:r>
            <a:r>
              <a:rPr lang="nl-NL" sz="400" dirty="0"/>
              <a:t> = </a:t>
            </a:r>
            <a:r>
              <a:rPr lang="nl-NL" sz="400" dirty="0" err="1"/>
              <a:t>this.findSmallestCoveringStatement</a:t>
            </a:r>
            <a:r>
              <a:rPr lang="nl-NL" sz="400" dirty="0"/>
              <a:t>(</a:t>
            </a:r>
            <a:r>
              <a:rPr lang="nl-NL" sz="400" dirty="0" err="1"/>
              <a:t>testableMutant</a:t>
            </a:r>
            <a:r>
              <a:rPr lang="nl-NL" sz="400" dirty="0"/>
              <a:t>, </a:t>
            </a:r>
            <a:r>
              <a:rPr lang="nl-NL" sz="400" dirty="0" err="1"/>
              <a:t>statementMap</a:t>
            </a:r>
            <a:r>
              <a:rPr lang="nl-NL" sz="400" dirty="0"/>
              <a:t>);</a:t>
            </a:r>
          </a:p>
          <a:p>
            <a:r>
              <a:rPr lang="nl-NL" sz="400" dirty="0" err="1"/>
              <a:t>if</a:t>
            </a:r>
            <a:r>
              <a:rPr lang="nl-NL" sz="400" dirty="0"/>
              <a:t> (</a:t>
            </a:r>
            <a:r>
              <a:rPr lang="nl-NL" sz="400" dirty="0" err="1"/>
              <a:t>smallestStatement</a:t>
            </a:r>
            <a:r>
              <a:rPr lang="nl-NL" sz="400" dirty="0"/>
              <a:t>) {</a:t>
            </a:r>
          </a:p>
          <a:p>
            <a:r>
              <a:rPr lang="nl-NL" sz="400" dirty="0" err="1"/>
              <a:t>if</a:t>
            </a:r>
            <a:r>
              <a:rPr lang="nl-NL" sz="400" dirty="0"/>
              <a:t> (</a:t>
            </a:r>
            <a:r>
              <a:rPr lang="nl-NL" sz="400" dirty="0" err="1"/>
              <a:t>this.isCoveredByBaseline</a:t>
            </a:r>
            <a:r>
              <a:rPr lang="nl-NL" sz="400" dirty="0"/>
              <a:t>(</a:t>
            </a:r>
            <a:r>
              <a:rPr lang="nl-NL" sz="400" dirty="0" err="1"/>
              <a:t>testableMutant.mutant.fileName</a:t>
            </a:r>
            <a:r>
              <a:rPr lang="nl-NL" sz="400" dirty="0"/>
              <a:t>, </a:t>
            </a:r>
            <a:r>
              <a:rPr lang="nl-NL" sz="400" dirty="0" err="1"/>
              <a:t>smallestStatement</a:t>
            </a:r>
            <a:r>
              <a:rPr lang="nl-NL" sz="400" dirty="0"/>
              <a:t>)) {</a:t>
            </a:r>
          </a:p>
          <a:p>
            <a:r>
              <a:rPr lang="nl-NL" sz="400" dirty="0" err="1"/>
              <a:t>testableMutant.addAllTestResults</a:t>
            </a:r>
            <a:r>
              <a:rPr lang="nl-NL" sz="400" dirty="0"/>
              <a:t>(</a:t>
            </a:r>
            <a:r>
              <a:rPr lang="nl-NL" sz="400" dirty="0" err="1"/>
              <a:t>this.initialRunResult</a:t>
            </a:r>
            <a:r>
              <a:rPr lang="nl-NL" sz="400" dirty="0"/>
              <a:t>);</a:t>
            </a:r>
          </a:p>
          <a:p>
            <a:r>
              <a:rPr lang="nl-NL" sz="400" dirty="0"/>
              <a:t>} </a:t>
            </a:r>
            <a:r>
              <a:rPr lang="nl-NL" sz="400" dirty="0" err="1"/>
              <a:t>else</a:t>
            </a:r>
            <a:r>
              <a:rPr lang="nl-NL" sz="400" dirty="0"/>
              <a:t> {</a:t>
            </a:r>
          </a:p>
          <a:p>
            <a:r>
              <a:rPr lang="nl-NL" sz="400" dirty="0" err="1"/>
              <a:t>this.initialRunResult.tests.forEach</a:t>
            </a:r>
            <a:r>
              <a:rPr lang="nl-NL" sz="400" dirty="0"/>
              <a:t>((</a:t>
            </a:r>
            <a:r>
              <a:rPr lang="nl-NL" sz="400" dirty="0" err="1"/>
              <a:t>testResult</a:t>
            </a:r>
            <a:r>
              <a:rPr lang="nl-NL" sz="400" dirty="0"/>
              <a:t>, </a:t>
            </a:r>
            <a:r>
              <a:rPr lang="nl-NL" sz="400" dirty="0" err="1"/>
              <a:t>id</a:t>
            </a:r>
            <a:r>
              <a:rPr lang="nl-NL" sz="400" dirty="0"/>
              <a:t>) =&gt; {</a:t>
            </a:r>
          </a:p>
          <a:p>
            <a:r>
              <a:rPr lang="nl-NL" sz="400" dirty="0" err="1"/>
              <a:t>if</a:t>
            </a:r>
            <a:r>
              <a:rPr lang="nl-NL" sz="400" dirty="0"/>
              <a:t> (</a:t>
            </a:r>
            <a:r>
              <a:rPr lang="nl-NL" sz="400" dirty="0" err="1"/>
              <a:t>this.isCoveredByTest</a:t>
            </a:r>
            <a:r>
              <a:rPr lang="nl-NL" sz="400" dirty="0"/>
              <a:t>(</a:t>
            </a:r>
            <a:r>
              <a:rPr lang="nl-NL" sz="400" dirty="0" err="1"/>
              <a:t>id</a:t>
            </a:r>
            <a:r>
              <a:rPr lang="nl-NL" sz="400" dirty="0"/>
              <a:t>, </a:t>
            </a:r>
            <a:r>
              <a:rPr lang="nl-NL" sz="400" dirty="0" err="1"/>
              <a:t>testableMutant.mutant.fileName</a:t>
            </a:r>
            <a:r>
              <a:rPr lang="nl-NL" sz="400" dirty="0"/>
              <a:t>, </a:t>
            </a:r>
            <a:r>
              <a:rPr lang="nl-NL" sz="400" dirty="0" err="1"/>
              <a:t>smallestStatement</a:t>
            </a:r>
            <a:r>
              <a:rPr lang="nl-NL" sz="400" dirty="0"/>
              <a:t>)) {</a:t>
            </a:r>
          </a:p>
          <a:p>
            <a:r>
              <a:rPr lang="nl-NL" sz="400" dirty="0" err="1"/>
              <a:t>testableMutant.addTestResult</a:t>
            </a:r>
            <a:r>
              <a:rPr lang="nl-NL" sz="400" dirty="0"/>
              <a:t>(</a:t>
            </a:r>
            <a:r>
              <a:rPr lang="nl-NL" sz="400" dirty="0" err="1"/>
              <a:t>id</a:t>
            </a:r>
            <a:r>
              <a:rPr lang="nl-NL" sz="400" dirty="0"/>
              <a:t>, </a:t>
            </a:r>
            <a:r>
              <a:rPr lang="nl-NL" sz="400" dirty="0" err="1"/>
              <a:t>testResult</a:t>
            </a:r>
            <a:r>
              <a:rPr lang="nl-NL" sz="400" dirty="0"/>
              <a:t>);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>});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>} </a:t>
            </a:r>
            <a:r>
              <a:rPr lang="nl-NL" sz="400" dirty="0" err="1"/>
              <a:t>else</a:t>
            </a:r>
            <a:r>
              <a:rPr lang="nl-NL" sz="400" dirty="0"/>
              <a:t> {</a:t>
            </a:r>
          </a:p>
          <a:p>
            <a:r>
              <a:rPr lang="nl-NL" sz="400" dirty="0" err="1"/>
              <a:t>this.log.warn</a:t>
            </a:r>
            <a:r>
              <a:rPr lang="nl-NL" sz="400" dirty="0"/>
              <a:t>('</a:t>
            </a:r>
            <a:r>
              <a:rPr lang="nl-NL" sz="400" dirty="0" err="1"/>
              <a:t>Cannot</a:t>
            </a:r>
            <a:r>
              <a:rPr lang="nl-NL" sz="400" dirty="0"/>
              <a:t> </a:t>
            </a:r>
            <a:r>
              <a:rPr lang="nl-NL" sz="400" dirty="0" err="1"/>
              <a:t>find</a:t>
            </a:r>
            <a:r>
              <a:rPr lang="nl-NL" sz="400" dirty="0"/>
              <a:t> statement </a:t>
            </a:r>
            <a:r>
              <a:rPr lang="nl-NL" sz="400" dirty="0" err="1"/>
              <a:t>for</a:t>
            </a:r>
            <a:r>
              <a:rPr lang="nl-NL" sz="400" dirty="0"/>
              <a:t> mutant %s in statement map </a:t>
            </a:r>
            <a:r>
              <a:rPr lang="nl-NL" sz="400" dirty="0" err="1"/>
              <a:t>for</a:t>
            </a:r>
            <a:r>
              <a:rPr lang="nl-NL" sz="400" dirty="0"/>
              <a:t> file. </a:t>
            </a:r>
            <a:r>
              <a:rPr lang="nl-NL" sz="400" dirty="0" err="1"/>
              <a:t>Assuming</a:t>
            </a:r>
            <a:r>
              <a:rPr lang="nl-NL" sz="400" dirty="0"/>
              <a:t> </a:t>
            </a:r>
            <a:r>
              <a:rPr lang="nl-NL" sz="400" dirty="0" err="1"/>
              <a:t>that</a:t>
            </a:r>
            <a:r>
              <a:rPr lang="nl-NL" sz="400" dirty="0"/>
              <a:t> </a:t>
            </a:r>
            <a:r>
              <a:rPr lang="nl-NL" sz="400" dirty="0" err="1"/>
              <a:t>all</a:t>
            </a:r>
            <a:r>
              <a:rPr lang="nl-NL" sz="400" dirty="0"/>
              <a:t> tests cover </a:t>
            </a:r>
            <a:r>
              <a:rPr lang="nl-NL" sz="400" dirty="0" err="1"/>
              <a:t>this</a:t>
            </a:r>
            <a:r>
              <a:rPr lang="nl-NL" sz="400" dirty="0"/>
              <a:t> mutant. </a:t>
            </a:r>
            <a:r>
              <a:rPr lang="nl-NL" sz="400" dirty="0" err="1"/>
              <a:t>This</a:t>
            </a:r>
            <a:r>
              <a:rPr lang="nl-NL" sz="400" dirty="0"/>
              <a:t> </a:t>
            </a:r>
            <a:r>
              <a:rPr lang="nl-NL" sz="400" dirty="0" err="1"/>
              <a:t>might</a:t>
            </a:r>
            <a:r>
              <a:rPr lang="nl-NL" sz="400" dirty="0"/>
              <a:t> have a big impact on </a:t>
            </a:r>
            <a:r>
              <a:rPr lang="nl-NL" sz="400" dirty="0" err="1"/>
              <a:t>the</a:t>
            </a:r>
            <a:r>
              <a:rPr lang="nl-NL" sz="400" dirty="0"/>
              <a:t> performance.', </a:t>
            </a:r>
            <a:r>
              <a:rPr lang="nl-NL" sz="400" dirty="0" err="1"/>
              <a:t>testableMutant.toString</a:t>
            </a:r>
            <a:r>
              <a:rPr lang="nl-NL" sz="400" dirty="0"/>
              <a:t>());</a:t>
            </a:r>
          </a:p>
          <a:p>
            <a:r>
              <a:rPr lang="nl-NL" sz="400" dirty="0" err="1"/>
              <a:t>testableMutant.addAllTestResults</a:t>
            </a:r>
            <a:r>
              <a:rPr lang="nl-NL" sz="400" dirty="0"/>
              <a:t>(</a:t>
            </a:r>
            <a:r>
              <a:rPr lang="nl-NL" sz="400" dirty="0" err="1"/>
              <a:t>this.initialRunResult</a:t>
            </a:r>
            <a:r>
              <a:rPr lang="nl-NL" sz="400" dirty="0"/>
              <a:t>);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/>
              <a:t>private </a:t>
            </a:r>
            <a:r>
              <a:rPr lang="nl-NL" sz="400" dirty="0" err="1"/>
              <a:t>isCoveredByBaseline</a:t>
            </a:r>
            <a:r>
              <a:rPr lang="nl-NL" sz="400" dirty="0"/>
              <a:t>(</a:t>
            </a:r>
            <a:r>
              <a:rPr lang="nl-NL" sz="400" dirty="0" err="1"/>
              <a:t>filename</a:t>
            </a:r>
            <a:r>
              <a:rPr lang="nl-NL" sz="400" dirty="0"/>
              <a:t>: string, </a:t>
            </a:r>
            <a:r>
              <a:rPr lang="nl-NL" sz="400" dirty="0" err="1"/>
              <a:t>statementId</a:t>
            </a:r>
            <a:r>
              <a:rPr lang="nl-NL" sz="400" dirty="0"/>
              <a:t>: string): </a:t>
            </a:r>
            <a:r>
              <a:rPr lang="nl-NL" sz="400" dirty="0" err="1"/>
              <a:t>boolean</a:t>
            </a:r>
            <a:r>
              <a:rPr lang="nl-NL" sz="400" dirty="0"/>
              <a:t> {</a:t>
            </a:r>
          </a:p>
          <a:p>
            <a:r>
              <a:rPr lang="nl-NL" sz="400" dirty="0" err="1"/>
              <a:t>if</a:t>
            </a:r>
            <a:r>
              <a:rPr lang="nl-NL" sz="400" dirty="0"/>
              <a:t> (</a:t>
            </a:r>
            <a:r>
              <a:rPr lang="nl-NL" sz="400" dirty="0" err="1"/>
              <a:t>this.baseline</a:t>
            </a:r>
            <a:r>
              <a:rPr lang="nl-NL" sz="400" dirty="0"/>
              <a:t>) {</a:t>
            </a:r>
          </a:p>
          <a:p>
            <a:r>
              <a:rPr lang="nl-NL" sz="400" dirty="0" err="1"/>
              <a:t>const</a:t>
            </a:r>
            <a:r>
              <a:rPr lang="nl-NL" sz="400" dirty="0"/>
              <a:t> </a:t>
            </a:r>
            <a:r>
              <a:rPr lang="nl-NL" sz="400" dirty="0" err="1"/>
              <a:t>coverageCollection</a:t>
            </a:r>
            <a:r>
              <a:rPr lang="nl-NL" sz="400" dirty="0"/>
              <a:t> = </a:t>
            </a:r>
            <a:r>
              <a:rPr lang="nl-NL" sz="400" dirty="0" err="1"/>
              <a:t>this.baseline</a:t>
            </a:r>
            <a:r>
              <a:rPr lang="nl-NL" sz="400" dirty="0"/>
              <a:t>[</a:t>
            </a:r>
            <a:r>
              <a:rPr lang="nl-NL" sz="400" dirty="0" err="1"/>
              <a:t>filename</a:t>
            </a:r>
            <a:r>
              <a:rPr lang="nl-NL" sz="400" dirty="0"/>
              <a:t>];</a:t>
            </a:r>
          </a:p>
          <a:p>
            <a:r>
              <a:rPr lang="nl-NL" sz="400" dirty="0"/>
              <a:t>return </a:t>
            </a:r>
            <a:r>
              <a:rPr lang="nl-NL" sz="400" dirty="0" err="1"/>
              <a:t>coverageCollection</a:t>
            </a:r>
            <a:r>
              <a:rPr lang="nl-NL" sz="400" dirty="0"/>
              <a:t> &amp;&amp; </a:t>
            </a:r>
            <a:r>
              <a:rPr lang="nl-NL" sz="400" dirty="0" err="1"/>
              <a:t>coverageCollection.s</a:t>
            </a:r>
            <a:r>
              <a:rPr lang="nl-NL" sz="400" dirty="0"/>
              <a:t>[</a:t>
            </a:r>
            <a:r>
              <a:rPr lang="nl-NL" sz="400" dirty="0" err="1"/>
              <a:t>statementId</a:t>
            </a:r>
            <a:r>
              <a:rPr lang="nl-NL" sz="400" dirty="0"/>
              <a:t>] &gt; 0;</a:t>
            </a:r>
          </a:p>
          <a:p>
            <a:r>
              <a:rPr lang="nl-NL" sz="400" dirty="0"/>
              <a:t>} </a:t>
            </a:r>
            <a:r>
              <a:rPr lang="nl-NL" sz="400" dirty="0" err="1"/>
              <a:t>else</a:t>
            </a:r>
            <a:r>
              <a:rPr lang="nl-NL" sz="400" dirty="0"/>
              <a:t> {</a:t>
            </a:r>
          </a:p>
          <a:p>
            <a:r>
              <a:rPr lang="nl-NL" sz="400" dirty="0"/>
              <a:t>return </a:t>
            </a:r>
            <a:r>
              <a:rPr lang="nl-NL" sz="400" dirty="0" err="1"/>
              <a:t>false</a:t>
            </a:r>
            <a:r>
              <a:rPr lang="nl-NL" sz="400" dirty="0"/>
              <a:t>;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/>
              <a:t>private </a:t>
            </a:r>
            <a:r>
              <a:rPr lang="nl-NL" sz="400" dirty="0" err="1"/>
              <a:t>isCoveredByTest</a:t>
            </a:r>
            <a:r>
              <a:rPr lang="nl-NL" sz="400" dirty="0"/>
              <a:t>(</a:t>
            </a:r>
            <a:r>
              <a:rPr lang="nl-NL" sz="400" dirty="0" err="1"/>
              <a:t>testId</a:t>
            </a:r>
            <a:r>
              <a:rPr lang="nl-NL" sz="400" dirty="0"/>
              <a:t>: </a:t>
            </a:r>
            <a:r>
              <a:rPr lang="nl-NL" sz="400" dirty="0" err="1"/>
              <a:t>number</a:t>
            </a:r>
            <a:r>
              <a:rPr lang="nl-NL" sz="400" dirty="0"/>
              <a:t>, </a:t>
            </a:r>
            <a:r>
              <a:rPr lang="nl-NL" sz="400" dirty="0" err="1"/>
              <a:t>filename</a:t>
            </a:r>
            <a:r>
              <a:rPr lang="nl-NL" sz="400" dirty="0"/>
              <a:t>: string, </a:t>
            </a:r>
            <a:r>
              <a:rPr lang="nl-NL" sz="400" dirty="0" err="1"/>
              <a:t>statementId</a:t>
            </a:r>
            <a:r>
              <a:rPr lang="nl-NL" sz="400" dirty="0"/>
              <a:t>: string) {</a:t>
            </a:r>
          </a:p>
          <a:p>
            <a:r>
              <a:rPr lang="nl-NL" sz="400" dirty="0" err="1"/>
              <a:t>const</a:t>
            </a:r>
            <a:r>
              <a:rPr lang="nl-NL" sz="400" dirty="0"/>
              <a:t> </a:t>
            </a:r>
            <a:r>
              <a:rPr lang="nl-NL" sz="400" dirty="0" err="1"/>
              <a:t>coverageCollection</a:t>
            </a:r>
            <a:r>
              <a:rPr lang="nl-NL" sz="400" dirty="0"/>
              <a:t> = </a:t>
            </a:r>
            <a:r>
              <a:rPr lang="nl-NL" sz="400" dirty="0" err="1"/>
              <a:t>this.findCoverageCollectionForTest</a:t>
            </a:r>
            <a:r>
              <a:rPr lang="nl-NL" sz="400" dirty="0"/>
              <a:t>(</a:t>
            </a:r>
            <a:r>
              <a:rPr lang="nl-NL" sz="400" dirty="0" err="1"/>
              <a:t>testId</a:t>
            </a:r>
            <a:r>
              <a:rPr lang="nl-NL" sz="400" dirty="0"/>
              <a:t>);</a:t>
            </a:r>
          </a:p>
          <a:p>
            <a:r>
              <a:rPr lang="nl-NL" sz="400" dirty="0" err="1"/>
              <a:t>const</a:t>
            </a:r>
            <a:r>
              <a:rPr lang="nl-NL" sz="400" dirty="0"/>
              <a:t> </a:t>
            </a:r>
            <a:r>
              <a:rPr lang="nl-NL" sz="400" dirty="0" err="1"/>
              <a:t>coveredFile</a:t>
            </a:r>
            <a:r>
              <a:rPr lang="nl-NL" sz="400" dirty="0"/>
              <a:t> = </a:t>
            </a:r>
            <a:r>
              <a:rPr lang="nl-NL" sz="400" dirty="0" err="1"/>
              <a:t>coverageCollection</a:t>
            </a:r>
            <a:r>
              <a:rPr lang="nl-NL" sz="400" dirty="0"/>
              <a:t> &amp;&amp; </a:t>
            </a:r>
            <a:r>
              <a:rPr lang="nl-NL" sz="400" dirty="0" err="1"/>
              <a:t>coverageCollection</a:t>
            </a:r>
            <a:r>
              <a:rPr lang="nl-NL" sz="400" dirty="0"/>
              <a:t>[</a:t>
            </a:r>
            <a:r>
              <a:rPr lang="nl-NL" sz="400" dirty="0" err="1"/>
              <a:t>filename</a:t>
            </a:r>
            <a:r>
              <a:rPr lang="nl-NL" sz="400" dirty="0"/>
              <a:t>];</a:t>
            </a:r>
          </a:p>
          <a:p>
            <a:r>
              <a:rPr lang="nl-NL" sz="400" dirty="0"/>
              <a:t>return </a:t>
            </a:r>
            <a:r>
              <a:rPr lang="nl-NL" sz="400" dirty="0" err="1"/>
              <a:t>coveredFile</a:t>
            </a:r>
            <a:r>
              <a:rPr lang="nl-NL" sz="400" dirty="0"/>
              <a:t> &amp;&amp; </a:t>
            </a:r>
            <a:r>
              <a:rPr lang="nl-NL" sz="400" dirty="0" err="1"/>
              <a:t>coveredFile.s</a:t>
            </a:r>
            <a:r>
              <a:rPr lang="nl-NL" sz="400" dirty="0"/>
              <a:t>[</a:t>
            </a:r>
            <a:r>
              <a:rPr lang="nl-NL" sz="400" dirty="0" err="1"/>
              <a:t>statementId</a:t>
            </a:r>
            <a:r>
              <a:rPr lang="nl-NL" sz="400" dirty="0"/>
              <a:t>] &gt; 0;</a:t>
            </a:r>
          </a:p>
          <a:p>
            <a:r>
              <a:rPr lang="nl-NL" sz="400" dirty="0"/>
              <a:t>}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/>
              <a:t>private </a:t>
            </a:r>
            <a:r>
              <a:rPr lang="nl-NL" sz="400" dirty="0" err="1"/>
              <a:t>createTestableMutants</a:t>
            </a:r>
            <a:r>
              <a:rPr lang="nl-NL" sz="400" dirty="0"/>
              <a:t>(): </a:t>
            </a:r>
            <a:r>
              <a:rPr lang="nl-NL" sz="400" dirty="0" err="1"/>
              <a:t>TestableMutant</a:t>
            </a:r>
            <a:r>
              <a:rPr lang="nl-NL" sz="400" dirty="0"/>
              <a:t>[] {</a:t>
            </a:r>
          </a:p>
          <a:p>
            <a:r>
              <a:rPr lang="nl-NL" sz="400" dirty="0" err="1"/>
              <a:t>const</a:t>
            </a:r>
            <a:r>
              <a:rPr lang="nl-NL" sz="400" dirty="0"/>
              <a:t> </a:t>
            </a:r>
            <a:r>
              <a:rPr lang="nl-NL" sz="400" dirty="0" err="1"/>
              <a:t>sourceFiles</a:t>
            </a:r>
            <a:r>
              <a:rPr lang="nl-NL" sz="400" dirty="0"/>
              <a:t> = </a:t>
            </a:r>
            <a:r>
              <a:rPr lang="nl-NL" sz="400" dirty="0" err="1"/>
              <a:t>this.files.filter</a:t>
            </a:r>
            <a:r>
              <a:rPr lang="nl-NL" sz="400" dirty="0"/>
              <a:t>(file =&gt; </a:t>
            </a:r>
            <a:r>
              <a:rPr lang="nl-NL" sz="400" dirty="0" err="1"/>
              <a:t>file.mutated</a:t>
            </a:r>
            <a:r>
              <a:rPr lang="nl-NL" sz="400" dirty="0"/>
              <a:t>).map(file =&gt; new </a:t>
            </a:r>
            <a:r>
              <a:rPr lang="nl-NL" sz="400" dirty="0" err="1"/>
              <a:t>SourceFile</a:t>
            </a:r>
            <a:r>
              <a:rPr lang="nl-NL" sz="400" dirty="0"/>
              <a:t>(file as </a:t>
            </a:r>
            <a:r>
              <a:rPr lang="nl-NL" sz="400" dirty="0" err="1"/>
              <a:t>TextFile</a:t>
            </a:r>
            <a:r>
              <a:rPr lang="nl-NL" sz="400" dirty="0"/>
              <a:t>));</a:t>
            </a:r>
          </a:p>
          <a:p>
            <a:r>
              <a:rPr lang="nl-NL" sz="400" dirty="0"/>
              <a:t>return </a:t>
            </a:r>
            <a:r>
              <a:rPr lang="nl-NL" sz="400" dirty="0" err="1"/>
              <a:t>filterEmpty</a:t>
            </a:r>
            <a:r>
              <a:rPr lang="nl-NL" sz="400" dirty="0"/>
              <a:t>(</a:t>
            </a:r>
            <a:r>
              <a:rPr lang="nl-NL" sz="400" dirty="0" err="1"/>
              <a:t>this.mutants.map</a:t>
            </a:r>
            <a:r>
              <a:rPr lang="nl-NL" sz="400" dirty="0"/>
              <a:t>(mutant =&gt; {</a:t>
            </a:r>
          </a:p>
          <a:p>
            <a:r>
              <a:rPr lang="nl-NL" sz="400" dirty="0" err="1"/>
              <a:t>const</a:t>
            </a:r>
            <a:r>
              <a:rPr lang="nl-NL" sz="400" dirty="0"/>
              <a:t> </a:t>
            </a:r>
            <a:r>
              <a:rPr lang="nl-NL" sz="400" dirty="0" err="1"/>
              <a:t>sourceFile</a:t>
            </a:r>
            <a:r>
              <a:rPr lang="nl-NL" sz="400" dirty="0"/>
              <a:t> = </a:t>
            </a:r>
            <a:r>
              <a:rPr lang="nl-NL" sz="400" dirty="0" err="1"/>
              <a:t>sourceFiles.find</a:t>
            </a:r>
            <a:r>
              <a:rPr lang="nl-NL" sz="400" dirty="0"/>
              <a:t>(file =&gt; file.name === </a:t>
            </a:r>
            <a:r>
              <a:rPr lang="nl-NL" sz="400" dirty="0" err="1"/>
              <a:t>mutant.fileName</a:t>
            </a:r>
            <a:r>
              <a:rPr lang="nl-NL" sz="400" dirty="0"/>
              <a:t>);</a:t>
            </a:r>
          </a:p>
          <a:p>
            <a:r>
              <a:rPr lang="nl-NL" sz="400" dirty="0" err="1"/>
              <a:t>if</a:t>
            </a:r>
            <a:r>
              <a:rPr lang="nl-NL" sz="400" dirty="0"/>
              <a:t> (</a:t>
            </a:r>
            <a:r>
              <a:rPr lang="nl-NL" sz="400" dirty="0" err="1"/>
              <a:t>sourceFile</a:t>
            </a:r>
            <a:r>
              <a:rPr lang="nl-NL" sz="400" dirty="0"/>
              <a:t>) {</a:t>
            </a:r>
          </a:p>
          <a:p>
            <a:r>
              <a:rPr lang="nl-NL" sz="400" dirty="0"/>
              <a:t>return new </a:t>
            </a:r>
            <a:r>
              <a:rPr lang="nl-NL" sz="400" dirty="0" err="1"/>
              <a:t>TestableMutant</a:t>
            </a:r>
            <a:r>
              <a:rPr lang="nl-NL" sz="400" dirty="0"/>
              <a:t>(mutant, </a:t>
            </a:r>
            <a:r>
              <a:rPr lang="nl-NL" sz="400" dirty="0" err="1"/>
              <a:t>sourceFile</a:t>
            </a:r>
            <a:r>
              <a:rPr lang="nl-NL" sz="400" dirty="0"/>
              <a:t>);</a:t>
            </a:r>
          </a:p>
          <a:p>
            <a:r>
              <a:rPr lang="nl-NL" sz="400" dirty="0"/>
              <a:t>} </a:t>
            </a:r>
            <a:r>
              <a:rPr lang="nl-NL" sz="400" dirty="0" err="1"/>
              <a:t>else</a:t>
            </a:r>
            <a:r>
              <a:rPr lang="nl-NL" sz="400" dirty="0"/>
              <a:t> {</a:t>
            </a:r>
          </a:p>
          <a:p>
            <a:r>
              <a:rPr lang="nl-NL" sz="400" dirty="0" err="1"/>
              <a:t>this.log.error</a:t>
            </a:r>
            <a:r>
              <a:rPr lang="nl-NL" sz="400" dirty="0"/>
              <a:t>(`Mutant "${</a:t>
            </a:r>
            <a:r>
              <a:rPr lang="nl-NL" sz="400" dirty="0" err="1"/>
              <a:t>mutant.mutatorName</a:t>
            </a:r>
            <a:r>
              <a:rPr lang="nl-NL" sz="400" dirty="0"/>
              <a:t>}${</a:t>
            </a:r>
            <a:r>
              <a:rPr lang="nl-NL" sz="400" dirty="0" err="1"/>
              <a:t>mutant.replacement</a:t>
            </a:r>
            <a:r>
              <a:rPr lang="nl-NL" sz="400" dirty="0"/>
              <a:t>}" is corrupt, </a:t>
            </a:r>
            <a:r>
              <a:rPr lang="nl-NL" sz="400" dirty="0" err="1"/>
              <a:t>because</a:t>
            </a:r>
            <a:r>
              <a:rPr lang="nl-NL" sz="400" dirty="0"/>
              <a:t> </a:t>
            </a:r>
            <a:r>
              <a:rPr lang="nl-NL" sz="400" dirty="0" err="1"/>
              <a:t>cannot</a:t>
            </a:r>
            <a:r>
              <a:rPr lang="nl-NL" sz="400" dirty="0"/>
              <a:t> </a:t>
            </a:r>
            <a:r>
              <a:rPr lang="nl-NL" sz="400" dirty="0" err="1"/>
              <a:t>find</a:t>
            </a:r>
            <a:r>
              <a:rPr lang="nl-NL" sz="400" dirty="0"/>
              <a:t> a </a:t>
            </a:r>
            <a:r>
              <a:rPr lang="nl-NL" sz="400" dirty="0" err="1"/>
              <a:t>text</a:t>
            </a:r>
            <a:r>
              <a:rPr lang="nl-NL" sz="400" dirty="0"/>
              <a:t> file </a:t>
            </a:r>
            <a:r>
              <a:rPr lang="nl-NL" sz="400" dirty="0" err="1"/>
              <a:t>with</a:t>
            </a:r>
            <a:r>
              <a:rPr lang="nl-NL" sz="400" dirty="0"/>
              <a:t> name ${</a:t>
            </a:r>
            <a:r>
              <a:rPr lang="nl-NL" sz="400" dirty="0" err="1"/>
              <a:t>mutant.fileName</a:t>
            </a:r>
            <a:r>
              <a:rPr lang="nl-NL" sz="400" dirty="0"/>
              <a:t>}. List of source files: \n\t${</a:t>
            </a:r>
            <a:r>
              <a:rPr lang="nl-NL" sz="400" dirty="0" err="1"/>
              <a:t>sourceFiles.map</a:t>
            </a:r>
            <a:r>
              <a:rPr lang="nl-NL" sz="400" dirty="0"/>
              <a:t>(s =&gt; s.name).</a:t>
            </a:r>
            <a:r>
              <a:rPr lang="nl-NL" sz="400" dirty="0" err="1"/>
              <a:t>join</a:t>
            </a:r>
            <a:r>
              <a:rPr lang="nl-NL" sz="400" dirty="0"/>
              <a:t>('\n\t')}`);</a:t>
            </a:r>
          </a:p>
          <a:p>
            <a:endParaRPr lang="en-US" sz="400" dirty="0">
              <a:solidFill>
                <a:schemeClr val="accent4"/>
              </a:solidFill>
            </a:endParaRP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6107286" y="1373556"/>
            <a:ext cx="5799583" cy="581697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3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1pPr>
            <a:lvl2pPr marL="346553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2pPr>
            <a:lvl3pPr marL="584607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3pPr>
            <a:lvl4pPr marL="814563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4pPr>
            <a:lvl5pPr marL="1050997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+mn-ea"/>
                <a:cs typeface="Consolas" panose="020B0609020204030204" pitchFamily="49" charset="0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400" dirty="0"/>
              <a:t>import { Logger } </a:t>
            </a:r>
            <a:r>
              <a:rPr lang="nl-NL" sz="400" dirty="0" err="1"/>
              <a:t>from</a:t>
            </a:r>
            <a:r>
              <a:rPr lang="nl-NL" sz="400" dirty="0"/>
              <a:t> 'log4js';</a:t>
            </a:r>
          </a:p>
          <a:p>
            <a:r>
              <a:rPr lang="nl-NL" sz="400" dirty="0"/>
              <a:t>import { Mutant }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stryker-api</a:t>
            </a:r>
            <a:r>
              <a:rPr lang="nl-NL" sz="400" dirty="0"/>
              <a:t>/mutant';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textFile</a:t>
            </a:r>
            <a:r>
              <a:rPr lang="nl-NL" sz="400" dirty="0"/>
              <a:t>, </a:t>
            </a:r>
            <a:r>
              <a:rPr lang="nl-NL" sz="400" dirty="0" err="1"/>
              <a:t>testResult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'./../helpers/producers';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expect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chai</a:t>
            </a:r>
            <a:r>
              <a:rPr lang="nl-NL" sz="400" dirty="0"/>
              <a:t>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RunResult</a:t>
            </a:r>
            <a:r>
              <a:rPr lang="nl-NL" sz="400" dirty="0"/>
              <a:t>, </a:t>
            </a:r>
            <a:r>
              <a:rPr lang="nl-NL" sz="400" dirty="0" err="1"/>
              <a:t>TestResult</a:t>
            </a:r>
            <a:r>
              <a:rPr lang="nl-NL" sz="400" dirty="0"/>
              <a:t>, </a:t>
            </a:r>
            <a:r>
              <a:rPr lang="nl-NL" sz="400" dirty="0" err="1"/>
              <a:t>RunStatus</a:t>
            </a:r>
            <a:r>
              <a:rPr lang="nl-NL" sz="400" dirty="0"/>
              <a:t>, </a:t>
            </a:r>
            <a:r>
              <a:rPr lang="nl-NL" sz="400" dirty="0" err="1"/>
              <a:t>TestStatus</a:t>
            </a:r>
            <a:r>
              <a:rPr lang="nl-NL" sz="400" dirty="0"/>
              <a:t>, </a:t>
            </a:r>
            <a:r>
              <a:rPr lang="nl-NL" sz="400" dirty="0" err="1"/>
              <a:t>CoverageCollection</a:t>
            </a:r>
            <a:r>
              <a:rPr lang="nl-NL" sz="400" dirty="0"/>
              <a:t>, </a:t>
            </a:r>
            <a:r>
              <a:rPr lang="nl-NL" sz="400" dirty="0" err="1"/>
              <a:t>CoveragePerTestResult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stryker-api</a:t>
            </a:r>
            <a:r>
              <a:rPr lang="nl-NL" sz="400" dirty="0"/>
              <a:t>/</a:t>
            </a:r>
            <a:r>
              <a:rPr lang="nl-NL" sz="400" dirty="0" err="1"/>
              <a:t>test_runner</a:t>
            </a:r>
            <a:r>
              <a:rPr lang="nl-NL" sz="400" dirty="0"/>
              <a:t>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StrykerOptions</a:t>
            </a:r>
            <a:r>
              <a:rPr lang="nl-NL" sz="400" dirty="0"/>
              <a:t>, File }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stryker-api</a:t>
            </a:r>
            <a:r>
              <a:rPr lang="nl-NL" sz="400" dirty="0"/>
              <a:t>/</a:t>
            </a:r>
            <a:r>
              <a:rPr lang="nl-NL" sz="400" dirty="0" err="1"/>
              <a:t>core</a:t>
            </a:r>
            <a:r>
              <a:rPr lang="nl-NL" sz="400" dirty="0"/>
              <a:t>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MatchedMutant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</a:t>
            </a:r>
            <a:r>
              <a:rPr lang="nl-NL" sz="400" dirty="0" err="1"/>
              <a:t>stryker-api</a:t>
            </a:r>
            <a:r>
              <a:rPr lang="nl-NL" sz="400" dirty="0"/>
              <a:t>/report';</a:t>
            </a:r>
          </a:p>
          <a:p>
            <a:r>
              <a:rPr lang="nl-NL" sz="400" dirty="0"/>
              <a:t>import { </a:t>
            </a:r>
            <a:r>
              <a:rPr lang="nl-NL" sz="400" dirty="0" err="1"/>
              <a:t>StatementMapDictionary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'../../</a:t>
            </a:r>
            <a:r>
              <a:rPr lang="nl-NL" sz="400" dirty="0" err="1"/>
              <a:t>src</a:t>
            </a:r>
            <a:r>
              <a:rPr lang="nl-NL" sz="400" dirty="0"/>
              <a:t>/</a:t>
            </a:r>
            <a:r>
              <a:rPr lang="nl-NL" sz="400" dirty="0" err="1"/>
              <a:t>coverage</a:t>
            </a:r>
            <a:r>
              <a:rPr lang="nl-NL" sz="400" dirty="0"/>
              <a:t>/</a:t>
            </a:r>
            <a:r>
              <a:rPr lang="nl-NL" sz="400" dirty="0" err="1"/>
              <a:t>CoverageInstrumenter</a:t>
            </a:r>
            <a:r>
              <a:rPr lang="nl-NL" sz="400" dirty="0"/>
              <a:t>';</a:t>
            </a:r>
          </a:p>
          <a:p>
            <a:r>
              <a:rPr lang="nl-NL" sz="400" dirty="0"/>
              <a:t>import </a:t>
            </a:r>
            <a:r>
              <a:rPr lang="nl-NL" sz="400" dirty="0" err="1"/>
              <a:t>MutantTestMatcher</a:t>
            </a:r>
            <a:r>
              <a:rPr lang="nl-NL" sz="400" dirty="0"/>
              <a:t> </a:t>
            </a:r>
            <a:r>
              <a:rPr lang="nl-NL" sz="400" dirty="0" err="1"/>
              <a:t>from</a:t>
            </a:r>
            <a:r>
              <a:rPr lang="nl-NL" sz="400" dirty="0"/>
              <a:t> '../../</a:t>
            </a:r>
            <a:r>
              <a:rPr lang="nl-NL" sz="400" dirty="0" err="1"/>
              <a:t>src</a:t>
            </a:r>
            <a:r>
              <a:rPr lang="nl-NL" sz="400" dirty="0"/>
              <a:t>/</a:t>
            </a:r>
            <a:r>
              <a:rPr lang="nl-NL" sz="400" dirty="0" err="1"/>
              <a:t>MutantTestMatcher</a:t>
            </a:r>
            <a:r>
              <a:rPr lang="nl-NL" sz="400" dirty="0"/>
              <a:t>';</a:t>
            </a:r>
          </a:p>
          <a:p>
            <a:r>
              <a:rPr lang="nl-NL" sz="400" dirty="0"/>
              <a:t>import </a:t>
            </a:r>
            <a:r>
              <a:rPr lang="nl-NL" sz="400" dirty="0" err="1"/>
              <a:t>currentLogMock</a:t>
            </a:r>
            <a:r>
              <a:rPr lang="nl-NL" sz="400" dirty="0"/>
              <a:t> </a:t>
            </a:r>
            <a:r>
              <a:rPr lang="nl-NL" sz="400" dirty="0" err="1"/>
              <a:t>from</a:t>
            </a:r>
            <a:r>
              <a:rPr lang="nl-NL" sz="400" dirty="0"/>
              <a:t> '../helpers/log4jsMock';</a:t>
            </a:r>
          </a:p>
          <a:p>
            <a:r>
              <a:rPr lang="nl-NL" sz="400" dirty="0"/>
              <a:t>import { file, mutant, Mock, </a:t>
            </a:r>
            <a:r>
              <a:rPr lang="nl-NL" sz="400" dirty="0" err="1"/>
              <a:t>mock</a:t>
            </a:r>
            <a:r>
              <a:rPr lang="nl-NL" sz="400" dirty="0"/>
              <a:t> } </a:t>
            </a:r>
            <a:r>
              <a:rPr lang="nl-NL" sz="400" dirty="0" err="1"/>
              <a:t>from</a:t>
            </a:r>
            <a:r>
              <a:rPr lang="nl-NL" sz="400" dirty="0"/>
              <a:t> '../helpers/producers';</a:t>
            </a:r>
          </a:p>
          <a:p>
            <a:r>
              <a:rPr lang="nl-NL" sz="400" dirty="0"/>
              <a:t>import </a:t>
            </a:r>
            <a:r>
              <a:rPr lang="nl-NL" sz="400" dirty="0" err="1"/>
              <a:t>TestableMutant</a:t>
            </a:r>
            <a:r>
              <a:rPr lang="nl-NL" sz="400" dirty="0"/>
              <a:t> </a:t>
            </a:r>
            <a:r>
              <a:rPr lang="nl-NL" sz="400" dirty="0" err="1"/>
              <a:t>from</a:t>
            </a:r>
            <a:r>
              <a:rPr lang="nl-NL" sz="400" dirty="0"/>
              <a:t> '../../</a:t>
            </a:r>
            <a:r>
              <a:rPr lang="nl-NL" sz="400" dirty="0" err="1"/>
              <a:t>src</a:t>
            </a:r>
            <a:r>
              <a:rPr lang="nl-NL" sz="400" dirty="0"/>
              <a:t>/</a:t>
            </a:r>
            <a:r>
              <a:rPr lang="nl-NL" sz="400" dirty="0" err="1"/>
              <a:t>TestableMutant</a:t>
            </a:r>
            <a:r>
              <a:rPr lang="nl-NL" sz="400" dirty="0"/>
              <a:t>';</a:t>
            </a:r>
          </a:p>
          <a:p>
            <a:r>
              <a:rPr lang="nl-NL" sz="400" dirty="0"/>
              <a:t>import </a:t>
            </a:r>
            <a:r>
              <a:rPr lang="nl-NL" sz="400" dirty="0" err="1"/>
              <a:t>SourceFile</a:t>
            </a:r>
            <a:r>
              <a:rPr lang="nl-NL" sz="400" dirty="0"/>
              <a:t> </a:t>
            </a:r>
            <a:r>
              <a:rPr lang="nl-NL" sz="400" dirty="0" err="1"/>
              <a:t>from</a:t>
            </a:r>
            <a:r>
              <a:rPr lang="nl-NL" sz="400" dirty="0"/>
              <a:t> '../../</a:t>
            </a:r>
            <a:r>
              <a:rPr lang="nl-NL" sz="400" dirty="0" err="1"/>
              <a:t>src</a:t>
            </a:r>
            <a:r>
              <a:rPr lang="nl-NL" sz="400" dirty="0"/>
              <a:t>/</a:t>
            </a:r>
            <a:r>
              <a:rPr lang="nl-NL" sz="400" dirty="0" err="1"/>
              <a:t>SourceFile</a:t>
            </a:r>
            <a:r>
              <a:rPr lang="nl-NL" sz="400" dirty="0"/>
              <a:t>';</a:t>
            </a:r>
          </a:p>
          <a:p>
            <a:r>
              <a:rPr lang="nl-NL" sz="400" dirty="0"/>
              <a:t>import </a:t>
            </a:r>
            <a:r>
              <a:rPr lang="nl-NL" sz="400" dirty="0" err="1"/>
              <a:t>BroadcastReporter</a:t>
            </a:r>
            <a:r>
              <a:rPr lang="nl-NL" sz="400" dirty="0"/>
              <a:t> </a:t>
            </a:r>
            <a:r>
              <a:rPr lang="nl-NL" sz="400" dirty="0" err="1"/>
              <a:t>from</a:t>
            </a:r>
            <a:r>
              <a:rPr lang="nl-NL" sz="400" dirty="0"/>
              <a:t> '../../</a:t>
            </a:r>
            <a:r>
              <a:rPr lang="nl-NL" sz="400" dirty="0" err="1"/>
              <a:t>src</a:t>
            </a:r>
            <a:r>
              <a:rPr lang="nl-NL" sz="400" dirty="0"/>
              <a:t>/reporters/</a:t>
            </a:r>
            <a:r>
              <a:rPr lang="nl-NL" sz="400" dirty="0" err="1"/>
              <a:t>BroadcastReporter</a:t>
            </a:r>
            <a:r>
              <a:rPr lang="nl-NL" sz="400" dirty="0"/>
              <a:t>';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describe</a:t>
            </a:r>
            <a:r>
              <a:rPr lang="nl-NL" sz="400" dirty="0"/>
              <a:t>('</a:t>
            </a:r>
            <a:r>
              <a:rPr lang="nl-NL" sz="400" dirty="0" err="1"/>
              <a:t>MutantTestMatcher</a:t>
            </a:r>
            <a:r>
              <a:rPr lang="nl-NL" sz="400" dirty="0"/>
              <a:t>', () =&gt; {</a:t>
            </a:r>
          </a:p>
          <a:p>
            <a:r>
              <a:rPr lang="nl-NL" sz="400" dirty="0"/>
              <a:t>let log: Mock&lt;Logger&gt;;</a:t>
            </a:r>
          </a:p>
          <a:p>
            <a:r>
              <a:rPr lang="nl-NL" sz="400" dirty="0"/>
              <a:t>let </a:t>
            </a:r>
            <a:r>
              <a:rPr lang="nl-NL" sz="400" dirty="0" err="1"/>
              <a:t>sut</a:t>
            </a:r>
            <a:r>
              <a:rPr lang="nl-NL" sz="400" dirty="0"/>
              <a:t>: </a:t>
            </a:r>
            <a:r>
              <a:rPr lang="nl-NL" sz="400" dirty="0" err="1"/>
              <a:t>MutantTestMatcher</a:t>
            </a:r>
            <a:r>
              <a:rPr lang="nl-NL" sz="400" dirty="0"/>
              <a:t>;</a:t>
            </a:r>
          </a:p>
          <a:p>
            <a:r>
              <a:rPr lang="nl-NL" sz="400" dirty="0"/>
              <a:t>let </a:t>
            </a:r>
            <a:r>
              <a:rPr lang="nl-NL" sz="400" dirty="0" err="1"/>
              <a:t>mutants</a:t>
            </a:r>
            <a:r>
              <a:rPr lang="nl-NL" sz="400" dirty="0"/>
              <a:t>: Mutant[];</a:t>
            </a:r>
          </a:p>
          <a:p>
            <a:r>
              <a:rPr lang="nl-NL" sz="400" dirty="0"/>
              <a:t>let </a:t>
            </a:r>
            <a:r>
              <a:rPr lang="nl-NL" sz="400" dirty="0" err="1"/>
              <a:t>runResult</a:t>
            </a:r>
            <a:r>
              <a:rPr lang="nl-NL" sz="400" dirty="0"/>
              <a:t>: </a:t>
            </a:r>
            <a:r>
              <a:rPr lang="nl-NL" sz="400" dirty="0" err="1"/>
              <a:t>RunResult</a:t>
            </a:r>
            <a:r>
              <a:rPr lang="nl-NL" sz="400" dirty="0"/>
              <a:t>;</a:t>
            </a:r>
          </a:p>
          <a:p>
            <a:r>
              <a:rPr lang="nl-NL" sz="400" dirty="0"/>
              <a:t>let </a:t>
            </a:r>
            <a:r>
              <a:rPr lang="nl-NL" sz="400" dirty="0" err="1"/>
              <a:t>statementMapDictionary</a:t>
            </a:r>
            <a:r>
              <a:rPr lang="nl-NL" sz="400" dirty="0"/>
              <a:t>: </a:t>
            </a:r>
            <a:r>
              <a:rPr lang="nl-NL" sz="400" dirty="0" err="1"/>
              <a:t>StatementMapDictionary</a:t>
            </a:r>
            <a:r>
              <a:rPr lang="nl-NL" sz="400" dirty="0"/>
              <a:t>;</a:t>
            </a:r>
          </a:p>
          <a:p>
            <a:r>
              <a:rPr lang="nl-NL" sz="400" dirty="0"/>
              <a:t>let </a:t>
            </a:r>
            <a:r>
              <a:rPr lang="nl-NL" sz="400" dirty="0" err="1"/>
              <a:t>strykerOptions</a:t>
            </a:r>
            <a:r>
              <a:rPr lang="nl-NL" sz="400" dirty="0"/>
              <a:t>: </a:t>
            </a:r>
            <a:r>
              <a:rPr lang="nl-NL" sz="400" dirty="0" err="1"/>
              <a:t>StrykerOptions</a:t>
            </a:r>
            <a:r>
              <a:rPr lang="nl-NL" sz="400" dirty="0"/>
              <a:t>;</a:t>
            </a:r>
          </a:p>
          <a:p>
            <a:r>
              <a:rPr lang="nl-NL" sz="400" dirty="0"/>
              <a:t>let reporter: Mock&lt;</a:t>
            </a:r>
            <a:r>
              <a:rPr lang="nl-NL" sz="400" dirty="0" err="1"/>
              <a:t>BroadcastReporter</a:t>
            </a:r>
            <a:r>
              <a:rPr lang="nl-NL" sz="400" dirty="0"/>
              <a:t>&gt;;</a:t>
            </a:r>
          </a:p>
          <a:p>
            <a:r>
              <a:rPr lang="nl-NL" sz="400" dirty="0"/>
              <a:t>let files: File[];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beforeEach</a:t>
            </a:r>
            <a:r>
              <a:rPr lang="nl-NL" sz="400" dirty="0"/>
              <a:t>(() =&gt; {</a:t>
            </a:r>
          </a:p>
          <a:p>
            <a:r>
              <a:rPr lang="nl-NL" sz="400" dirty="0"/>
              <a:t>log = </a:t>
            </a:r>
            <a:r>
              <a:rPr lang="nl-NL" sz="400" dirty="0" err="1"/>
              <a:t>currentLogMock</a:t>
            </a:r>
            <a:r>
              <a:rPr lang="nl-NL" sz="400" dirty="0"/>
              <a:t>();</a:t>
            </a:r>
          </a:p>
          <a:p>
            <a:r>
              <a:rPr lang="nl-NL" sz="400" dirty="0" err="1"/>
              <a:t>mutants</a:t>
            </a:r>
            <a:r>
              <a:rPr lang="nl-NL" sz="400" dirty="0"/>
              <a:t> = [];</a:t>
            </a:r>
          </a:p>
          <a:p>
            <a:r>
              <a:rPr lang="nl-NL" sz="400" dirty="0" err="1"/>
              <a:t>statementMapDictionary</a:t>
            </a:r>
            <a:r>
              <a:rPr lang="nl-NL" sz="400" dirty="0"/>
              <a:t> = </a:t>
            </a:r>
            <a:r>
              <a:rPr lang="nl-NL" sz="400" dirty="0" err="1"/>
              <a:t>Object.create</a:t>
            </a:r>
            <a:r>
              <a:rPr lang="nl-NL" sz="400" dirty="0"/>
              <a:t>(</a:t>
            </a:r>
            <a:r>
              <a:rPr lang="nl-NL" sz="400" dirty="0" err="1"/>
              <a:t>null</a:t>
            </a:r>
            <a:r>
              <a:rPr lang="nl-NL" sz="400" dirty="0"/>
              <a:t>);</a:t>
            </a:r>
          </a:p>
          <a:p>
            <a:r>
              <a:rPr lang="nl-NL" sz="400" dirty="0" err="1"/>
              <a:t>runResult</a:t>
            </a:r>
            <a:r>
              <a:rPr lang="nl-NL" sz="400" dirty="0"/>
              <a:t> = { tests: [], status: </a:t>
            </a:r>
            <a:r>
              <a:rPr lang="nl-NL" sz="400" dirty="0" err="1"/>
              <a:t>RunStatus.Complete</a:t>
            </a:r>
            <a:r>
              <a:rPr lang="nl-NL" sz="400" dirty="0"/>
              <a:t> };</a:t>
            </a:r>
          </a:p>
          <a:p>
            <a:r>
              <a:rPr lang="nl-NL" sz="400" dirty="0" err="1"/>
              <a:t>strykerOptions</a:t>
            </a:r>
            <a:r>
              <a:rPr lang="nl-NL" sz="400" dirty="0"/>
              <a:t> = {};</a:t>
            </a:r>
          </a:p>
          <a:p>
            <a:r>
              <a:rPr lang="nl-NL" sz="400" dirty="0"/>
              <a:t>reporter = </a:t>
            </a:r>
            <a:r>
              <a:rPr lang="nl-NL" sz="400" dirty="0" err="1"/>
              <a:t>mock</a:t>
            </a:r>
            <a:r>
              <a:rPr lang="nl-NL" sz="400" dirty="0"/>
              <a:t>(</a:t>
            </a:r>
            <a:r>
              <a:rPr lang="nl-NL" sz="400" dirty="0" err="1"/>
              <a:t>BroadcastReporter</a:t>
            </a:r>
            <a:r>
              <a:rPr lang="nl-NL" sz="400" dirty="0"/>
              <a:t>);</a:t>
            </a:r>
          </a:p>
          <a:p>
            <a:r>
              <a:rPr lang="nl-NL" sz="400" dirty="0"/>
              <a:t>files = [file({</a:t>
            </a:r>
          </a:p>
          <a:p>
            <a:r>
              <a:rPr lang="nl-NL" sz="400" dirty="0"/>
              <a:t>name: '</a:t>
            </a:r>
            <a:r>
              <a:rPr lang="nl-NL" sz="400" dirty="0" err="1"/>
              <a:t>fileWithMutantOne</a:t>
            </a:r>
            <a:r>
              <a:rPr lang="nl-NL" sz="400" dirty="0"/>
              <a:t>',</a:t>
            </a:r>
          </a:p>
          <a:p>
            <a:r>
              <a:rPr lang="nl-NL" sz="400" dirty="0"/>
              <a:t>content: '\n\n\n\n12345'</a:t>
            </a:r>
          </a:p>
          <a:p>
            <a:r>
              <a:rPr lang="nl-NL" sz="400" dirty="0"/>
              <a:t>}), file({</a:t>
            </a:r>
          </a:p>
          <a:p>
            <a:r>
              <a:rPr lang="nl-NL" sz="400" dirty="0"/>
              <a:t>name: '</a:t>
            </a:r>
            <a:r>
              <a:rPr lang="nl-NL" sz="400" dirty="0" err="1"/>
              <a:t>fileWithMutantTwo</a:t>
            </a:r>
            <a:r>
              <a:rPr lang="nl-NL" sz="400" dirty="0"/>
              <a:t>',</a:t>
            </a:r>
          </a:p>
          <a:p>
            <a:r>
              <a:rPr lang="nl-NL" sz="400" dirty="0"/>
              <a:t>content: '\n\n\n\n\n\n\n\n\n\n'</a:t>
            </a:r>
          </a:p>
          <a:p>
            <a:r>
              <a:rPr lang="nl-NL" sz="400" dirty="0"/>
              <a:t>})];</a:t>
            </a:r>
          </a:p>
          <a:p>
            <a:r>
              <a:rPr lang="nl-NL" sz="400" dirty="0" err="1"/>
              <a:t>sut</a:t>
            </a:r>
            <a:r>
              <a:rPr lang="nl-NL" sz="400" dirty="0"/>
              <a:t> = new </a:t>
            </a:r>
            <a:r>
              <a:rPr lang="nl-NL" sz="400" dirty="0" err="1"/>
              <a:t>MutantTestMatcher</a:t>
            </a:r>
            <a:r>
              <a:rPr lang="nl-NL" sz="400" dirty="0"/>
              <a:t>(</a:t>
            </a:r>
            <a:r>
              <a:rPr lang="nl-NL" sz="400" dirty="0" err="1"/>
              <a:t>mutants</a:t>
            </a:r>
            <a:r>
              <a:rPr lang="nl-NL" sz="400" dirty="0"/>
              <a:t>, files, </a:t>
            </a:r>
            <a:r>
              <a:rPr lang="nl-NL" sz="400" dirty="0" err="1"/>
              <a:t>runResult</a:t>
            </a:r>
            <a:r>
              <a:rPr lang="nl-NL" sz="400" dirty="0"/>
              <a:t>, </a:t>
            </a:r>
            <a:r>
              <a:rPr lang="nl-NL" sz="400" dirty="0" err="1"/>
              <a:t>statementMapDictionary</a:t>
            </a:r>
            <a:r>
              <a:rPr lang="nl-NL" sz="400" dirty="0"/>
              <a:t>, </a:t>
            </a:r>
            <a:r>
              <a:rPr lang="nl-NL" sz="400" dirty="0" err="1"/>
              <a:t>strykerOptions</a:t>
            </a:r>
            <a:r>
              <a:rPr lang="nl-NL" sz="400" dirty="0"/>
              <a:t>, reporter);</a:t>
            </a:r>
          </a:p>
          <a:p>
            <a:r>
              <a:rPr lang="nl-NL" sz="400" dirty="0"/>
              <a:t>});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describe</a:t>
            </a:r>
            <a:r>
              <a:rPr lang="nl-NL" sz="400" dirty="0"/>
              <a:t>('</a:t>
            </a:r>
            <a:r>
              <a:rPr lang="nl-NL" sz="400" dirty="0" err="1"/>
              <a:t>with</a:t>
            </a:r>
            <a:r>
              <a:rPr lang="nl-NL" sz="400" dirty="0"/>
              <a:t> </a:t>
            </a:r>
            <a:r>
              <a:rPr lang="nl-NL" sz="400" dirty="0" err="1"/>
              <a:t>coverageAnalysis</a:t>
            </a:r>
            <a:r>
              <a:rPr lang="nl-NL" sz="400" dirty="0"/>
              <a:t>: "</a:t>
            </a:r>
            <a:r>
              <a:rPr lang="nl-NL" sz="400" dirty="0" err="1"/>
              <a:t>perTest</a:t>
            </a:r>
            <a:r>
              <a:rPr lang="nl-NL" sz="400" dirty="0"/>
              <a:t>"', () =&gt; {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beforeEach</a:t>
            </a:r>
            <a:r>
              <a:rPr lang="nl-NL" sz="400" dirty="0"/>
              <a:t>(() =&gt; {</a:t>
            </a:r>
          </a:p>
          <a:p>
            <a:r>
              <a:rPr lang="nl-NL" sz="400" dirty="0" err="1"/>
              <a:t>strykerOptions.coverageAnalysis</a:t>
            </a:r>
            <a:r>
              <a:rPr lang="nl-NL" sz="400" dirty="0"/>
              <a:t> = '</a:t>
            </a:r>
            <a:r>
              <a:rPr lang="nl-NL" sz="400" dirty="0" err="1"/>
              <a:t>perTest</a:t>
            </a:r>
            <a:r>
              <a:rPr lang="nl-NL" sz="400" dirty="0"/>
              <a:t>';</a:t>
            </a:r>
          </a:p>
          <a:p>
            <a:r>
              <a:rPr lang="nl-NL" sz="400" dirty="0"/>
              <a:t>});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describe</a:t>
            </a:r>
            <a:r>
              <a:rPr lang="nl-NL" sz="400" dirty="0"/>
              <a:t>('</a:t>
            </a:r>
            <a:r>
              <a:rPr lang="nl-NL" sz="400" dirty="0" err="1"/>
              <a:t>matchWithMutants</a:t>
            </a:r>
            <a:r>
              <a:rPr lang="nl-NL" sz="400" dirty="0"/>
              <a:t>()', () =&gt; {</a:t>
            </a:r>
          </a:p>
          <a:p>
            <a:r>
              <a:rPr lang="nl-NL" sz="400" dirty="0" err="1"/>
              <a:t>describe</a:t>
            </a:r>
            <a:r>
              <a:rPr lang="nl-NL" sz="400" dirty="0"/>
              <a:t>('</a:t>
            </a:r>
            <a:r>
              <a:rPr lang="nl-NL" sz="400" dirty="0" err="1"/>
              <a:t>with</a:t>
            </a:r>
            <a:r>
              <a:rPr lang="nl-NL" sz="400" dirty="0"/>
              <a:t> 2 </a:t>
            </a:r>
            <a:r>
              <a:rPr lang="nl-NL" sz="400" dirty="0" err="1"/>
              <a:t>mutants</a:t>
            </a:r>
            <a:r>
              <a:rPr lang="nl-NL" sz="400" dirty="0"/>
              <a:t> </a:t>
            </a:r>
            <a:r>
              <a:rPr lang="nl-NL" sz="400" dirty="0" err="1"/>
              <a:t>and</a:t>
            </a:r>
            <a:r>
              <a:rPr lang="nl-NL" sz="400" dirty="0"/>
              <a:t> 2 </a:t>
            </a:r>
            <a:r>
              <a:rPr lang="nl-NL" sz="400" dirty="0" err="1"/>
              <a:t>testResults</a:t>
            </a:r>
            <a:r>
              <a:rPr lang="nl-NL" sz="400" dirty="0"/>
              <a:t>', () =&gt; {</a:t>
            </a:r>
          </a:p>
          <a:p>
            <a:r>
              <a:rPr lang="nl-NL" sz="400" dirty="0"/>
              <a:t>let </a:t>
            </a:r>
            <a:r>
              <a:rPr lang="nl-NL" sz="400" dirty="0" err="1"/>
              <a:t>mutantOne</a:t>
            </a:r>
            <a:r>
              <a:rPr lang="nl-NL" sz="400" dirty="0"/>
              <a:t>: Mutant, </a:t>
            </a:r>
            <a:r>
              <a:rPr lang="nl-NL" sz="400" dirty="0" err="1"/>
              <a:t>mutantTwo</a:t>
            </a:r>
            <a:r>
              <a:rPr lang="nl-NL" sz="400" dirty="0"/>
              <a:t>: Mutant, </a:t>
            </a:r>
            <a:r>
              <a:rPr lang="nl-NL" sz="400" dirty="0" err="1"/>
              <a:t>testResultOne</a:t>
            </a:r>
            <a:r>
              <a:rPr lang="nl-NL" sz="400" dirty="0"/>
              <a:t>: </a:t>
            </a:r>
            <a:r>
              <a:rPr lang="nl-NL" sz="400" dirty="0" err="1"/>
              <a:t>TestResult</a:t>
            </a:r>
            <a:r>
              <a:rPr lang="nl-NL" sz="400" dirty="0"/>
              <a:t>, </a:t>
            </a:r>
            <a:r>
              <a:rPr lang="nl-NL" sz="400" dirty="0" err="1"/>
              <a:t>testResultTwo</a:t>
            </a:r>
            <a:r>
              <a:rPr lang="nl-NL" sz="400" dirty="0"/>
              <a:t>: </a:t>
            </a:r>
            <a:r>
              <a:rPr lang="nl-NL" sz="400" dirty="0" err="1"/>
              <a:t>TestResult</a:t>
            </a:r>
            <a:r>
              <a:rPr lang="nl-NL" sz="400" dirty="0"/>
              <a:t>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beforeEach</a:t>
            </a:r>
            <a:r>
              <a:rPr lang="nl-NL" sz="400" dirty="0"/>
              <a:t>(() =&gt; {</a:t>
            </a:r>
          </a:p>
          <a:p>
            <a:r>
              <a:rPr lang="nl-NL" sz="400" dirty="0" err="1"/>
              <a:t>mutantOne</a:t>
            </a:r>
            <a:r>
              <a:rPr lang="nl-NL" sz="400" dirty="0"/>
              <a:t> = {</a:t>
            </a:r>
          </a:p>
          <a:p>
            <a:r>
              <a:rPr lang="nl-NL" sz="400" dirty="0" err="1"/>
              <a:t>mutatorName</a:t>
            </a:r>
            <a:r>
              <a:rPr lang="nl-NL" sz="400" dirty="0"/>
              <a:t>: '</a:t>
            </a:r>
            <a:r>
              <a:rPr lang="nl-NL" sz="400" dirty="0" err="1"/>
              <a:t>myMutator</a:t>
            </a:r>
            <a:r>
              <a:rPr lang="nl-NL" sz="400" dirty="0"/>
              <a:t>',</a:t>
            </a:r>
          </a:p>
          <a:p>
            <a:r>
              <a:rPr lang="nl-NL" sz="400" dirty="0" err="1"/>
              <a:t>fileName</a:t>
            </a:r>
            <a:r>
              <a:rPr lang="nl-NL" sz="400" dirty="0"/>
              <a:t>: '</a:t>
            </a:r>
            <a:r>
              <a:rPr lang="nl-NL" sz="400" dirty="0" err="1"/>
              <a:t>fileWithMutantOne</a:t>
            </a:r>
            <a:r>
              <a:rPr lang="nl-NL" sz="400" dirty="0"/>
              <a:t>',</a:t>
            </a:r>
          </a:p>
          <a:p>
            <a:r>
              <a:rPr lang="nl-NL" sz="400" dirty="0" err="1"/>
              <a:t>replacement</a:t>
            </a:r>
            <a:r>
              <a:rPr lang="nl-NL" sz="400" dirty="0"/>
              <a:t>: '&gt;',</a:t>
            </a:r>
          </a:p>
          <a:p>
            <a:r>
              <a:rPr lang="nl-NL" sz="400" dirty="0"/>
              <a:t>range: [9, 9] // line 4:5 -&gt; line 4:5</a:t>
            </a:r>
          </a:p>
          <a:p>
            <a:r>
              <a:rPr lang="nl-NL" sz="400" dirty="0"/>
              <a:t>// </a:t>
            </a:r>
            <a:r>
              <a:rPr lang="nl-NL" sz="400" dirty="0" err="1"/>
              <a:t>location</a:t>
            </a:r>
            <a:r>
              <a:rPr lang="nl-NL" sz="400" dirty="0"/>
              <a:t>: { start: { line: 4, column: 5 }, end: { line: 4, column: 5 } },</a:t>
            </a:r>
          </a:p>
          <a:p>
            <a:r>
              <a:rPr lang="nl-NL" sz="400" dirty="0"/>
              <a:t>};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mutantTwo</a:t>
            </a:r>
            <a:r>
              <a:rPr lang="nl-NL" sz="400" dirty="0"/>
              <a:t> = {</a:t>
            </a:r>
          </a:p>
          <a:p>
            <a:r>
              <a:rPr lang="nl-NL" sz="400" dirty="0" err="1"/>
              <a:t>mutatorName</a:t>
            </a:r>
            <a:r>
              <a:rPr lang="nl-NL" sz="400" dirty="0"/>
              <a:t>: '</a:t>
            </a:r>
            <a:r>
              <a:rPr lang="nl-NL" sz="400" dirty="0" err="1"/>
              <a:t>myMutator</a:t>
            </a:r>
            <a:r>
              <a:rPr lang="nl-NL" sz="400" dirty="0"/>
              <a:t>',</a:t>
            </a:r>
          </a:p>
          <a:p>
            <a:r>
              <a:rPr lang="nl-NL" sz="400" dirty="0" err="1"/>
              <a:t>fileName</a:t>
            </a:r>
            <a:r>
              <a:rPr lang="nl-NL" sz="400" dirty="0"/>
              <a:t>: '</a:t>
            </a:r>
            <a:r>
              <a:rPr lang="nl-NL" sz="400" dirty="0" err="1"/>
              <a:t>fileWithMutantTwo</a:t>
            </a:r>
            <a:r>
              <a:rPr lang="nl-NL" sz="400" dirty="0"/>
              <a:t>',</a:t>
            </a:r>
          </a:p>
          <a:p>
            <a:r>
              <a:rPr lang="nl-NL" sz="400" dirty="0" err="1"/>
              <a:t>replacement</a:t>
            </a:r>
            <a:r>
              <a:rPr lang="nl-NL" sz="400" dirty="0"/>
              <a:t>: '&lt;',</a:t>
            </a:r>
          </a:p>
          <a:p>
            <a:r>
              <a:rPr lang="nl-NL" sz="400" dirty="0"/>
              <a:t>range: [9, 9] // line 9:0 -&gt; line 9:0</a:t>
            </a:r>
          </a:p>
          <a:p>
            <a:r>
              <a:rPr lang="nl-NL" sz="400" dirty="0"/>
              <a:t>// </a:t>
            </a:r>
            <a:r>
              <a:rPr lang="nl-NL" sz="400" dirty="0" err="1"/>
              <a:t>location</a:t>
            </a:r>
            <a:r>
              <a:rPr lang="nl-NL" sz="400" dirty="0"/>
              <a:t>: { start: { line: 9, column: 0 }, end: { line: 9, column: 0 } },</a:t>
            </a:r>
          </a:p>
          <a:p>
            <a:r>
              <a:rPr lang="nl-NL" sz="400" dirty="0"/>
              <a:t>};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r>
              <a:rPr lang="nl-NL" sz="400" dirty="0" err="1"/>
              <a:t>testResultOne</a:t>
            </a:r>
            <a:r>
              <a:rPr lang="nl-NL" sz="400" dirty="0"/>
              <a:t> = {</a:t>
            </a:r>
          </a:p>
          <a:p>
            <a:r>
              <a:rPr lang="nl-NL" sz="400" dirty="0"/>
              <a:t>status: </a:t>
            </a:r>
            <a:r>
              <a:rPr lang="nl-NL" sz="400" dirty="0" err="1"/>
              <a:t>TestStatus.Success</a:t>
            </a:r>
            <a:r>
              <a:rPr lang="nl-NL" sz="400" dirty="0"/>
              <a:t>,</a:t>
            </a:r>
          </a:p>
          <a:p>
            <a:r>
              <a:rPr lang="nl-NL" sz="400" dirty="0"/>
              <a:t>name: 'test </a:t>
            </a:r>
            <a:r>
              <a:rPr lang="nl-NL" sz="400" dirty="0" err="1"/>
              <a:t>one</a:t>
            </a:r>
            <a:r>
              <a:rPr lang="nl-NL" sz="400" dirty="0"/>
              <a:t>',</a:t>
            </a:r>
          </a:p>
          <a:p>
            <a:r>
              <a:rPr lang="nl-NL" sz="400" dirty="0" err="1"/>
              <a:t>timeSpentMs</a:t>
            </a:r>
            <a:r>
              <a:rPr lang="nl-NL" sz="400" dirty="0"/>
              <a:t>: 5</a:t>
            </a:r>
          </a:p>
          <a:p>
            <a:r>
              <a:rPr lang="nl-NL" sz="400" dirty="0"/>
              <a:t>};</a:t>
            </a:r>
          </a:p>
          <a:p>
            <a:r>
              <a:rPr lang="nl-NL" sz="400" dirty="0" err="1"/>
              <a:t>testResultTwo</a:t>
            </a:r>
            <a:r>
              <a:rPr lang="nl-NL" sz="400" dirty="0"/>
              <a:t> = {</a:t>
            </a:r>
          </a:p>
          <a:p>
            <a:r>
              <a:rPr lang="nl-NL" sz="400" dirty="0"/>
              <a:t>status: </a:t>
            </a:r>
            <a:r>
              <a:rPr lang="nl-NL" sz="400" dirty="0" err="1"/>
              <a:t>TestStatus.Success</a:t>
            </a:r>
            <a:r>
              <a:rPr lang="nl-NL" sz="400" dirty="0"/>
              <a:t>,</a:t>
            </a:r>
          </a:p>
          <a:p>
            <a:r>
              <a:rPr lang="nl-NL" sz="400" dirty="0"/>
              <a:t>name: 'test </a:t>
            </a:r>
            <a:r>
              <a:rPr lang="nl-NL" sz="400" dirty="0" err="1"/>
              <a:t>two</a:t>
            </a:r>
            <a:r>
              <a:rPr lang="nl-NL" sz="400" dirty="0"/>
              <a:t>',</a:t>
            </a:r>
          </a:p>
          <a:p>
            <a:r>
              <a:rPr lang="nl-NL" sz="400" dirty="0" err="1"/>
              <a:t>timeSpentMs</a:t>
            </a:r>
            <a:r>
              <a:rPr lang="nl-NL" sz="400" dirty="0"/>
              <a:t>: 5</a:t>
            </a:r>
          </a:p>
          <a:p>
            <a:r>
              <a:rPr lang="nl-NL" sz="400" dirty="0"/>
              <a:t>};</a:t>
            </a:r>
          </a:p>
          <a:p>
            <a:r>
              <a:rPr lang="nl-NL" sz="400" dirty="0" err="1"/>
              <a:t>runResult.tests.push</a:t>
            </a:r>
            <a:r>
              <a:rPr lang="nl-NL" sz="400" dirty="0"/>
              <a:t>(</a:t>
            </a:r>
            <a:r>
              <a:rPr lang="nl-NL" sz="400" dirty="0" err="1"/>
              <a:t>testResultOne</a:t>
            </a:r>
            <a:r>
              <a:rPr lang="nl-NL" sz="400" dirty="0"/>
              <a:t>, </a:t>
            </a:r>
            <a:r>
              <a:rPr lang="nl-NL" sz="400" dirty="0" err="1"/>
              <a:t>testResultTwo</a:t>
            </a:r>
            <a:r>
              <a:rPr lang="nl-NL" sz="400" dirty="0"/>
              <a:t>);</a:t>
            </a:r>
          </a:p>
          <a:p>
            <a:r>
              <a:rPr lang="nl-NL" sz="400" dirty="0" err="1"/>
              <a:t>mutants.push</a:t>
            </a:r>
            <a:r>
              <a:rPr lang="nl-NL" sz="400" dirty="0"/>
              <a:t>(</a:t>
            </a:r>
            <a:r>
              <a:rPr lang="nl-NL" sz="400" dirty="0" err="1"/>
              <a:t>mutantOne</a:t>
            </a:r>
            <a:r>
              <a:rPr lang="nl-NL" sz="400" dirty="0"/>
              <a:t>);</a:t>
            </a:r>
          </a:p>
          <a:p>
            <a:r>
              <a:rPr lang="nl-NL" sz="400" dirty="0" err="1"/>
              <a:t>mutants.push</a:t>
            </a:r>
            <a:r>
              <a:rPr lang="nl-NL" sz="400" dirty="0"/>
              <a:t>(</a:t>
            </a:r>
            <a:r>
              <a:rPr lang="nl-NL" sz="400" dirty="0" err="1"/>
              <a:t>mutantTwo</a:t>
            </a:r>
            <a:r>
              <a:rPr lang="nl-NL" sz="400" dirty="0"/>
              <a:t>);</a:t>
            </a:r>
          </a:p>
          <a:p>
            <a:r>
              <a:rPr lang="nl-NL" sz="400" dirty="0"/>
              <a:t>});</a:t>
            </a:r>
          </a:p>
          <a:p>
            <a:r>
              <a:rPr lang="nl-NL" sz="400" dirty="0"/>
              <a:t/>
            </a:r>
            <a:br>
              <a:rPr lang="nl-NL" sz="400" dirty="0"/>
            </a:br>
            <a:endParaRPr lang="en-US" sz="4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275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7354"/>
            <a:ext cx="12760466" cy="595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11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200329"/>
          </a:xfrm>
        </p:spPr>
        <p:txBody>
          <a:bodyPr/>
          <a:lstStyle/>
          <a:p>
            <a:r>
              <a:rPr lang="en-US" dirty="0" err="1"/>
              <a:t>var</a:t>
            </a:r>
            <a:r>
              <a:rPr lang="en-US" dirty="0"/>
              <a:t> user = { name: 'Simon', age: 24 };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// </a:t>
            </a:r>
            <a:r>
              <a:rPr lang="en-US" dirty="0" err="1" smtClean="0">
                <a:solidFill>
                  <a:srgbClr val="00B050"/>
                </a:solidFill>
              </a:rPr>
              <a:t>assert.equal</a:t>
            </a:r>
            <a:r>
              <a:rPr lang="en-US" dirty="0" smtClean="0">
                <a:solidFill>
                  <a:srgbClr val="00B050"/>
                </a:solidFill>
              </a:rPr>
              <a:t>(</a:t>
            </a:r>
            <a:r>
              <a:rPr lang="en-US" dirty="0" err="1" smtClean="0">
                <a:solidFill>
                  <a:srgbClr val="00B050"/>
                </a:solidFill>
              </a:rPr>
              <a:t>isOldEnough</a:t>
            </a:r>
            <a:r>
              <a:rPr lang="en-US" dirty="0" smtClean="0">
                <a:solidFill>
                  <a:srgbClr val="00B050"/>
                </a:solidFill>
              </a:rPr>
              <a:t>(user</a:t>
            </a:r>
            <a:r>
              <a:rPr lang="en-US" dirty="0">
                <a:solidFill>
                  <a:srgbClr val="00B050"/>
                </a:solidFill>
              </a:rPr>
              <a:t>), true);</a:t>
            </a:r>
          </a:p>
        </p:txBody>
      </p:sp>
    </p:spTree>
    <p:extLst>
      <p:ext uri="{BB962C8B-B14F-4D97-AF65-F5344CB8AC3E}">
        <p14:creationId xmlns:p14="http://schemas.microsoft.com/office/powerpoint/2010/main" val="192006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6-50001_WPC 2016 Breakout Template">
  <a:themeElements>
    <a:clrScheme name="TechDays 2017 1">
      <a:dk1>
        <a:srgbClr val="505050"/>
      </a:dk1>
      <a:lt1>
        <a:srgbClr val="FFFFFF"/>
      </a:lt1>
      <a:dk2>
        <a:srgbClr val="01168F"/>
      </a:dk2>
      <a:lt2>
        <a:srgbClr val="EAEAEA"/>
      </a:lt2>
      <a:accent1>
        <a:srgbClr val="01168F"/>
      </a:accent1>
      <a:accent2>
        <a:srgbClr val="E61121"/>
      </a:accent2>
      <a:accent3>
        <a:srgbClr val="FEEF00"/>
      </a:accent3>
      <a:accent4>
        <a:srgbClr val="000000"/>
      </a:accent4>
      <a:accent5>
        <a:srgbClr val="515151"/>
      </a:accent5>
      <a:accent6>
        <a:srgbClr val="919191"/>
      </a:accent6>
      <a:hlink>
        <a:srgbClr val="01168D"/>
      </a:hlink>
      <a:folHlink>
        <a:srgbClr val="E61121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1712090931_Powerpoint_Template_TechDays2017" id="{DDA45C33-2307-DD49-970B-AE62C02E3D89}" vid="{0674D923-3DFE-BF45-80A6-3B8C135830D4}"/>
    </a:ext>
  </a:extLst>
</a:theme>
</file>

<file path=ppt/theme/theme2.xml><?xml version="1.0" encoding="utf-8"?>
<a:theme xmlns:a="http://schemas.openxmlformats.org/drawingml/2006/main" name="6-50001_WPC 2016 Breakout Template_Dark">
  <a:themeElements>
    <a:clrScheme name="WPC Dark">
      <a:dk1>
        <a:srgbClr val="505050"/>
      </a:dk1>
      <a:lt1>
        <a:srgbClr val="FFFFFF"/>
      </a:lt1>
      <a:dk2>
        <a:srgbClr val="5C2D91"/>
      </a:dk2>
      <a:lt2>
        <a:srgbClr val="EAEAEA"/>
      </a:lt2>
      <a:accent1>
        <a:srgbClr val="5C2D91"/>
      </a:accent1>
      <a:accent2>
        <a:srgbClr val="002050"/>
      </a:accent2>
      <a:accent3>
        <a:srgbClr val="0078D7"/>
      </a:accent3>
      <a:accent4>
        <a:srgbClr val="32145A"/>
      </a:accent4>
      <a:accent5>
        <a:srgbClr val="B4009E"/>
      </a:accent5>
      <a:accent6>
        <a:srgbClr val="EAEAEA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1712090931_Powerpoint_Template_TechDays2017" id="{DDA45C33-2307-DD49-970B-AE62C02E3D89}" vid="{1D830EBF-7F30-5A4C-B29C-A6C6EEEB41D7}"/>
    </a:ext>
  </a:extLst>
</a:theme>
</file>

<file path=ppt/theme/theme3.xml><?xml version="1.0" encoding="utf-8"?>
<a:theme xmlns:a="http://schemas.openxmlformats.org/drawingml/2006/main" name="1_6-50001_WPC 2016 Breakout Template_Dark">
  <a:themeElements>
    <a:clrScheme name="WPC Dark">
      <a:dk1>
        <a:srgbClr val="505050"/>
      </a:dk1>
      <a:lt1>
        <a:srgbClr val="FFFFFF"/>
      </a:lt1>
      <a:dk2>
        <a:srgbClr val="5C2D91"/>
      </a:dk2>
      <a:lt2>
        <a:srgbClr val="EAEAEA"/>
      </a:lt2>
      <a:accent1>
        <a:srgbClr val="5C2D91"/>
      </a:accent1>
      <a:accent2>
        <a:srgbClr val="002050"/>
      </a:accent2>
      <a:accent3>
        <a:srgbClr val="0078D7"/>
      </a:accent3>
      <a:accent4>
        <a:srgbClr val="32145A"/>
      </a:accent4>
      <a:accent5>
        <a:srgbClr val="B4009E"/>
      </a:accent5>
      <a:accent6>
        <a:srgbClr val="EAEAEA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1712090931_Powerpoint_Template_TechDays2017" id="{DDA45C33-2307-DD49-970B-AE62C02E3D89}" vid="{A10473C6-9424-ED41-9317-905CDE1ACC7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5E14442B1BEA439AE16F6942A63C45" ma:contentTypeVersion="4" ma:contentTypeDescription="Create a new document." ma:contentTypeScope="" ma:versionID="876884ded10b00fa0016818edbccd20b">
  <xsd:schema xmlns:xsd="http://www.w3.org/2001/XMLSchema" xmlns:xs="http://www.w3.org/2001/XMLSchema" xmlns:p="http://schemas.microsoft.com/office/2006/metadata/properties" xmlns:ns1="http://schemas.microsoft.com/sharepoint/v3" xmlns:ns2="7139a729-d5fb-4c26-9b04-f17ebea2f058" targetNamespace="http://schemas.microsoft.com/office/2006/metadata/properties" ma:root="true" ma:fieldsID="7ae3a7d2973faa25fb5a2ea52bfc20be" ns1:_="" ns2:_="">
    <xsd:import namespace="http://schemas.microsoft.com/sharepoint/v3"/>
    <xsd:import namespace="7139a729-d5fb-4c26-9b04-f17ebea2f05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1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2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39a729-d5fb-4c26-9b04-f17ebea2f05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E1E625-BCEC-418C-AD9B-E07ABFFC9F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39a729-d5fb-4c26-9b04-f17ebea2f0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7139a729-d5fb-4c26-9b04-f17ebea2f05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201712090935_Powerpoint_Template_TechDays2017</Template>
  <TotalTime>3507</TotalTime>
  <Words>1156</Words>
  <Application>Microsoft Office PowerPoint</Application>
  <PresentationFormat>Custom</PresentationFormat>
  <Paragraphs>309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Consolas</vt:lpstr>
      <vt:lpstr>Segoe UI</vt:lpstr>
      <vt:lpstr>Segoe UI Light</vt:lpstr>
      <vt:lpstr>Wingdings</vt:lpstr>
      <vt:lpstr>6-50001_WPC 2016 Breakout Template</vt:lpstr>
      <vt:lpstr>6-50001_WPC 2016 Breakout Template_Dark</vt:lpstr>
      <vt:lpstr>1_6-50001_WPC 2016 Breakout Template_Dark</vt:lpstr>
      <vt:lpstr>PowerPoint Presentation</vt:lpstr>
      <vt:lpstr>Using mutation testing to improve your JavaScript tests</vt:lpstr>
      <vt:lpstr>Agenda</vt:lpstr>
      <vt:lpstr>Unit testing</vt:lpstr>
      <vt:lpstr>Unit testing</vt:lpstr>
      <vt:lpstr>PowerPoint Presentation</vt:lpstr>
      <vt:lpstr>Testing your app</vt:lpstr>
      <vt:lpstr>PowerPoint Presentation</vt:lpstr>
      <vt:lpstr>Unit testing</vt:lpstr>
      <vt:lpstr>PowerPoint Presentation</vt:lpstr>
      <vt:lpstr>PowerPoint Presentation</vt:lpstr>
      <vt:lpstr>Mutation testing</vt:lpstr>
      <vt:lpstr>Mutation testing</vt:lpstr>
      <vt:lpstr>Mutators</vt:lpstr>
      <vt:lpstr>Available frameworks</vt:lpstr>
      <vt:lpstr>Stryker</vt:lpstr>
      <vt:lpstr>Modern web development</vt:lpstr>
      <vt:lpstr>PowerPoint Presentation</vt:lpstr>
      <vt:lpstr>Stryker’s goals</vt:lpstr>
      <vt:lpstr>Easy</vt:lpstr>
      <vt:lpstr>Fast</vt:lpstr>
      <vt:lpstr>Extendable</vt:lpstr>
      <vt:lpstr>The Stryker proces</vt:lpstr>
      <vt:lpstr>Thank You!    Q&amp;A            Stand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Tim Frankena</dc:creator>
  <cp:keywords>Microsoft Worldwide Partner Conference 2016</cp:keywords>
  <dc:description>Template: Mitchell Derrey, Silver Fox Productions
Formatting: 
Audience Type:</dc:description>
  <cp:lastModifiedBy>Simon de Lang</cp:lastModifiedBy>
  <cp:revision>33</cp:revision>
  <dcterms:created xsi:type="dcterms:W3CDTF">2017-09-20T11:25:17Z</dcterms:created>
  <dcterms:modified xsi:type="dcterms:W3CDTF">2017-10-13T06:29:18Z</dcterms:modified>
  <cp:category>Microsoft Worldwide Partner Conference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0x010100CD5E14442B1BEA439AE16F6942A63C45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44;#Metro Toronto Convention Centre|a1954c82-37e7-4354-9820-5bcfe2e893ef</vt:lpwstr>
  </property>
  <property fmtid="{D5CDD505-2E9C-101B-9397-08002B2CF9AE}" pid="7" name="Track">
    <vt:lpwstr/>
  </property>
  <property fmtid="{D5CDD505-2E9C-101B-9397-08002B2CF9AE}" pid="8" name="Event Location">
    <vt:lpwstr>43;#Toronto|a66afa68-3fb0-4475-983b-85cc59d259a5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41;#Microsoft Worldwide Partner Conference 2016|0a89c471-82c0-40f8-bf67-270c49a34703</vt:lpwstr>
  </property>
  <property fmtid="{D5CDD505-2E9C-101B-9397-08002B2CF9AE}" pid="12" name="Audience1">
    <vt:lpwstr/>
  </property>
  <property fmtid="{D5CDD505-2E9C-101B-9397-08002B2CF9AE}" pid="13" name="Event Name">
    <vt:lpwstr>42;#Microsoft Worldwide Partner Conference|9b43908d-986c-478f-b248-1afc2bb4f235</vt:lpwstr>
  </property>
</Properties>
</file>

<file path=docProps/thumbnail.jpeg>
</file>